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56" r:id="rId5"/>
    <p:sldId id="261" r:id="rId6"/>
    <p:sldId id="258" r:id="rId7"/>
    <p:sldId id="262" r:id="rId8"/>
    <p:sldId id="264" r:id="rId9"/>
    <p:sldId id="265" r:id="rId10"/>
  </p:sldIdLst>
  <p:sldSz cx="12192000" cy="6858000"/>
  <p:notesSz cx="6858000" cy="9144000"/>
  <p:defaultTextStyle>
    <a:defPPr>
      <a:defRPr lang="en-T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FE103-1B8F-084A-7CD0-91482B16DC17}" name="Helen Anyasi" initials="HA" userId="S::hanyasi@fhi360.org::ea5b2388-0acd-4a3a-bfd8-c4630af3cf1d" providerId="AD"/>
  <p188:author id="{DDA37A39-B45A-ACF8-FE6B-1032E28184AE}" name="Andrée Sosler" initials="AS" userId="S::asosler@fhi360.org::6374890b-1209-4983-a9a4-115f8f104935" providerId="AD"/>
  <p188:author id="{59E9B76E-DBC7-45C8-89C1-0D15E390AC4F}" name="Andrée Sosler" initials="AS" userId="S::ASosler@fhi360.org::6374890b-1209-4983-a9a4-115f8f104935" providerId="AD"/>
  <p188:author id="{FE20FC83-EDEA-9A29-05E9-26608BD4796D}" name="Irinn Vinaiphat" initials="IV" userId="S::IVinaiphat@fhi360.org::8208d2c3-27ff-4f5c-a176-99b2af2af83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96164"/>
  </p:normalViewPr>
  <p:slideViewPr>
    <p:cSldViewPr snapToGrid="0">
      <p:cViewPr varScale="1">
        <p:scale>
          <a:sx n="100" d="100"/>
          <a:sy n="100" d="100"/>
        </p:scale>
        <p:origin x="72"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T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ECA0F8-194A-5543-9C5C-AE0ED17BDEED}" type="datetimeFigureOut">
              <a:rPr lang="en-TH" smtClean="0"/>
              <a:t>08/13/2026</a:t>
            </a:fld>
            <a:endParaRPr lang="en-T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T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T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9EAD98-A969-574B-AD10-82ECD97C05F2}" type="slidenum">
              <a:rPr lang="en-TH" smtClean="0"/>
              <a:t>‹#›</a:t>
            </a:fld>
            <a:endParaRPr lang="en-TH"/>
          </a:p>
        </p:txBody>
      </p:sp>
    </p:spTree>
    <p:extLst>
      <p:ext uri="{BB962C8B-B14F-4D97-AF65-F5344CB8AC3E}">
        <p14:creationId xmlns:p14="http://schemas.microsoft.com/office/powerpoint/2010/main" val="134683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s-MX" b="1" dirty="0" err="1"/>
              <a:t>Sources</a:t>
            </a:r>
            <a:r>
              <a:rPr lang="es-MX" b="1" dirty="0"/>
              <a:t>:</a:t>
            </a:r>
          </a:p>
          <a:p>
            <a:pPr marL="228600" indent="-228600" rtl="0">
              <a:buFont typeface="+mj-lt"/>
              <a:buAutoNum type="arabicPeriod"/>
            </a:pPr>
            <a:r>
              <a:rPr lang="en-US" sz="1200" b="0" i="0" kern="1200" dirty="0">
                <a:solidFill>
                  <a:schemeClr val="tx1"/>
                </a:solidFill>
                <a:effectLst/>
                <a:latin typeface="Calibri" panose="020F0502020204030204" pitchFamily="34" charset="0"/>
                <a:ea typeface="+mn-ea"/>
                <a:cs typeface="+mn-cs"/>
              </a:rPr>
              <a:t>CDC, https://www.cdc.gov/female-blood-disorders/about/heavy-menstrual-bleeding.html</a:t>
            </a:r>
          </a:p>
          <a:p>
            <a:pPr marL="228600" indent="-228600" rtl="0">
              <a:buFont typeface="+mj-lt"/>
              <a:buAutoNum type="arabicPeriod"/>
            </a:pPr>
            <a:r>
              <a:rPr lang="en-US" sz="1200" b="0" i="0" kern="1200" dirty="0">
                <a:solidFill>
                  <a:schemeClr val="tx1"/>
                </a:solidFill>
                <a:effectLst/>
                <a:latin typeface="Calibri" panose="020F0502020204030204" pitchFamily="34" charset="0"/>
                <a:ea typeface="+mn-ea"/>
                <a:cs typeface="+mn-cs"/>
              </a:rPr>
              <a:t>Gates Foundation, Hormonal IUD introduction for Nigeria, India and Kenya, 2025. </a:t>
            </a:r>
          </a:p>
          <a:p>
            <a:pPr marL="228600" indent="-228600" rtl="0">
              <a:buFont typeface="+mj-lt"/>
              <a:buAutoNum type="arabicPeriod"/>
            </a:pPr>
            <a:r>
              <a:rPr lang="en-US" sz="1200" b="0" i="0" kern="1200" dirty="0">
                <a:solidFill>
                  <a:schemeClr val="tx1"/>
                </a:solidFill>
                <a:effectLst/>
                <a:latin typeface="Calibri" panose="020F0502020204030204" pitchFamily="34" charset="0"/>
                <a:ea typeface="+mn-ea"/>
                <a:cs typeface="+mn-cs"/>
              </a:rPr>
              <a:t>The relationship between heavy menstrual bleeding, iron deficiency, and iron deficiency anemia Munro, Malcolm G. et al. American Journal of Obstetrics &amp; Gynecology, Volume 229, Issue 1, 1 - 9</a:t>
            </a:r>
          </a:p>
          <a:p>
            <a:pPr marL="228600" indent="-228600" rtl="0">
              <a:buFont typeface="+mj-lt"/>
              <a:buAutoNum type="arabicPeriod"/>
            </a:pPr>
            <a:r>
              <a:rPr lang="en-US" sz="1200" b="0" i="0" kern="1200" dirty="0">
                <a:solidFill>
                  <a:schemeClr val="tx1"/>
                </a:solidFill>
                <a:effectLst/>
                <a:latin typeface="Calibri" panose="020F0502020204030204" pitchFamily="34" charset="0"/>
                <a:ea typeface="+mn-ea"/>
                <a:cs typeface="+mn-cs"/>
              </a:rPr>
              <a:t>Bahamondes, L., &amp; Ali, M. (2015). Recent advances in managing and understanding menstrual disorders. F1000prime reports, 7, 33. https://doi.org/10.12703/P7-33</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Calibri" panose="020F0502020204030204" pitchFamily="34" charset="0"/>
                <a:ea typeface="+mn-ea"/>
                <a:cs typeface="+mn-cs"/>
              </a:rPr>
              <a:t>Datey, S. et al. Vaginal bleeding patterns of women using different contraceptive methods (implants, injectables, IUDs, oral pills)—An Indian experience. Contraception, Volume 51, Issue 3, 155 – 165.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err="1">
                <a:solidFill>
                  <a:schemeClr val="tx1"/>
                </a:solidFill>
                <a:effectLst/>
                <a:latin typeface="Calibri" panose="020F0502020204030204" pitchFamily="34" charset="0"/>
                <a:ea typeface="+mn-ea"/>
                <a:cs typeface="+mn-cs"/>
              </a:rPr>
              <a:t>Lethaby</a:t>
            </a:r>
            <a:r>
              <a:rPr lang="en-US" sz="1200" b="0" i="0" kern="1200" dirty="0">
                <a:solidFill>
                  <a:schemeClr val="tx1"/>
                </a:solidFill>
                <a:effectLst/>
                <a:latin typeface="Calibri" panose="020F0502020204030204" pitchFamily="34" charset="0"/>
                <a:ea typeface="+mn-ea"/>
                <a:cs typeface="+mn-cs"/>
              </a:rPr>
              <a:t> A, Cooke IE, Rees MC. Progesterone/progestogen releasing intrauterine systems for heavy menstrual bleeding. Cochrane Database of Systematic Reviews 1999, Issue 4. Art. No.: CD002126. DOI: 10.1002/14651858.CD002126. Accessed 25 February 2026.</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Calibri" panose="020F0502020204030204" pitchFamily="34" charset="0"/>
                <a:ea typeface="+mn-ea"/>
                <a:cs typeface="+mn-cs"/>
              </a:rPr>
              <a:t>Stewart A, Cummins C, Gold L, Jordan R, Phillips W. The effectiveness of the levonorgestrel-releasing intrauterine system in menorrhagia: a systematic review. </a:t>
            </a:r>
            <a:r>
              <a:rPr lang="en-US" sz="1200" b="0" i="0" kern="1200" dirty="0" err="1">
                <a:solidFill>
                  <a:schemeClr val="tx1"/>
                </a:solidFill>
                <a:effectLst/>
                <a:latin typeface="Calibri" panose="020F0502020204030204" pitchFamily="34" charset="0"/>
                <a:ea typeface="+mn-ea"/>
                <a:cs typeface="+mn-cs"/>
              </a:rPr>
              <a:t>BJOG</a:t>
            </a:r>
            <a:r>
              <a:rPr lang="en-US" sz="1200" b="0" i="0" kern="1200" dirty="0">
                <a:solidFill>
                  <a:schemeClr val="tx1"/>
                </a:solidFill>
                <a:effectLst/>
                <a:latin typeface="Calibri" panose="020F0502020204030204" pitchFamily="34" charset="0"/>
                <a:ea typeface="+mn-ea"/>
                <a:cs typeface="+mn-cs"/>
              </a:rPr>
              <a:t>. 2001 Jan;108(1):74-86. </a:t>
            </a:r>
            <a:r>
              <a:rPr lang="en-US" sz="1200" b="0" i="0" kern="1200" dirty="0" err="1">
                <a:solidFill>
                  <a:schemeClr val="tx1"/>
                </a:solidFill>
                <a:effectLst/>
                <a:latin typeface="Calibri" panose="020F0502020204030204" pitchFamily="34" charset="0"/>
                <a:ea typeface="+mn-ea"/>
                <a:cs typeface="+mn-cs"/>
              </a:rPr>
              <a:t>doi</a:t>
            </a:r>
            <a:r>
              <a:rPr lang="en-US" sz="1200" b="0" i="0" kern="1200" dirty="0">
                <a:solidFill>
                  <a:schemeClr val="tx1"/>
                </a:solidFill>
                <a:effectLst/>
                <a:latin typeface="Calibri" panose="020F0502020204030204" pitchFamily="34" charset="0"/>
                <a:ea typeface="+mn-ea"/>
                <a:cs typeface="+mn-cs"/>
              </a:rPr>
              <a:t>: 10.1111/j.1471-0528.2001.00020.x. </a:t>
            </a:r>
            <a:r>
              <a:rPr lang="en-US" sz="1200" b="0" i="0" kern="1200" dirty="0" err="1">
                <a:solidFill>
                  <a:schemeClr val="tx1"/>
                </a:solidFill>
                <a:effectLst/>
                <a:latin typeface="Calibri" panose="020F0502020204030204" pitchFamily="34" charset="0"/>
                <a:ea typeface="+mn-ea"/>
                <a:cs typeface="+mn-cs"/>
              </a:rPr>
              <a:t>PMID</a:t>
            </a:r>
            <a:r>
              <a:rPr lang="en-US" sz="1200" b="0" i="0" kern="1200" dirty="0">
                <a:solidFill>
                  <a:schemeClr val="tx1"/>
                </a:solidFill>
                <a:effectLst/>
                <a:latin typeface="Calibri" panose="020F0502020204030204" pitchFamily="34" charset="0"/>
                <a:ea typeface="+mn-ea"/>
                <a:cs typeface="+mn-cs"/>
              </a:rPr>
              <a:t>: 11213008.</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Calibri" panose="020F0502020204030204" pitchFamily="34" charset="0"/>
                <a:ea typeface="+mn-ea"/>
                <a:cs typeface="+mn-cs"/>
              </a:rPr>
              <a:t>Bofill Rodriguez M, </a:t>
            </a:r>
            <a:r>
              <a:rPr lang="en-US" sz="1200" b="0" i="0" kern="1200" dirty="0" err="1">
                <a:solidFill>
                  <a:schemeClr val="tx1"/>
                </a:solidFill>
                <a:effectLst/>
                <a:latin typeface="Calibri" panose="020F0502020204030204" pitchFamily="34" charset="0"/>
                <a:ea typeface="+mn-ea"/>
                <a:cs typeface="+mn-cs"/>
              </a:rPr>
              <a:t>Lethaby</a:t>
            </a:r>
            <a:r>
              <a:rPr lang="en-US" sz="1200" b="0" i="0" kern="1200" dirty="0">
                <a:solidFill>
                  <a:schemeClr val="tx1"/>
                </a:solidFill>
                <a:effectLst/>
                <a:latin typeface="Calibri" panose="020F0502020204030204" pitchFamily="34" charset="0"/>
                <a:ea typeface="+mn-ea"/>
                <a:cs typeface="+mn-cs"/>
              </a:rPr>
              <a:t> A, Grigore M, Brown J, Hickey M, Farquhar C. Endometrial resection and ablation techniques for heavy menstrual bleeding. Cochrane Database of Systematic Reviews 2019, Issue 1. Art. No.: CD001501. DOI: 10.1002/14651858.CD001501.pub5. Accessed 05 March 2026.</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A41421-A472-4C2A-8BC8-F3E85A6188E7}" type="slidenum">
              <a:rPr kumimoji="0" lang="es-MX"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84601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39DD76-6F3D-1A42-8AFB-7E5F8ED431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1322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8888B-9D7C-E1D5-033B-5625CC7932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H"/>
          </a:p>
        </p:txBody>
      </p:sp>
      <p:sp>
        <p:nvSpPr>
          <p:cNvPr id="3" name="Subtitle 2">
            <a:extLst>
              <a:ext uri="{FF2B5EF4-FFF2-40B4-BE49-F238E27FC236}">
                <a16:creationId xmlns:a16="http://schemas.microsoft.com/office/drawing/2014/main" id="{5637B075-395F-2E5C-6CCF-54D05BCBA3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H"/>
          </a:p>
        </p:txBody>
      </p:sp>
      <p:sp>
        <p:nvSpPr>
          <p:cNvPr id="4" name="Date Placeholder 3">
            <a:extLst>
              <a:ext uri="{FF2B5EF4-FFF2-40B4-BE49-F238E27FC236}">
                <a16:creationId xmlns:a16="http://schemas.microsoft.com/office/drawing/2014/main" id="{63E8DEBE-AB00-9B8F-19E4-00659A312384}"/>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5" name="Footer Placeholder 4">
            <a:extLst>
              <a:ext uri="{FF2B5EF4-FFF2-40B4-BE49-F238E27FC236}">
                <a16:creationId xmlns:a16="http://schemas.microsoft.com/office/drawing/2014/main" id="{C67CBB46-2E53-3148-4BBC-4831F4589F58}"/>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6" name="Slide Number Placeholder 5">
            <a:extLst>
              <a:ext uri="{FF2B5EF4-FFF2-40B4-BE49-F238E27FC236}">
                <a16:creationId xmlns:a16="http://schemas.microsoft.com/office/drawing/2014/main" id="{4DC548DB-38CB-65B4-2034-39827479F59A}"/>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4017293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CC4E-D3EF-E0C6-E4FF-8CF0F7CE039C}"/>
              </a:ext>
            </a:extLst>
          </p:cNvPr>
          <p:cNvSpPr>
            <a:spLocks noGrp="1"/>
          </p:cNvSpPr>
          <p:nvPr>
            <p:ph type="title"/>
          </p:nvPr>
        </p:nvSpPr>
        <p:spPr/>
        <p:txBody>
          <a:bodyPr/>
          <a:lstStyle/>
          <a:p>
            <a:r>
              <a:rPr lang="en-US"/>
              <a:t>Click to edit Master title style</a:t>
            </a:r>
            <a:endParaRPr lang="en-TH"/>
          </a:p>
        </p:txBody>
      </p:sp>
      <p:sp>
        <p:nvSpPr>
          <p:cNvPr id="3" name="Content Placeholder 2">
            <a:extLst>
              <a:ext uri="{FF2B5EF4-FFF2-40B4-BE49-F238E27FC236}">
                <a16:creationId xmlns:a16="http://schemas.microsoft.com/office/drawing/2014/main" id="{A538D504-9159-C109-69FE-1475754AED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4" name="Date Placeholder 3">
            <a:extLst>
              <a:ext uri="{FF2B5EF4-FFF2-40B4-BE49-F238E27FC236}">
                <a16:creationId xmlns:a16="http://schemas.microsoft.com/office/drawing/2014/main" id="{3C514E61-011E-9554-65F8-4F54BFE8843D}"/>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5" name="Footer Placeholder 4">
            <a:extLst>
              <a:ext uri="{FF2B5EF4-FFF2-40B4-BE49-F238E27FC236}">
                <a16:creationId xmlns:a16="http://schemas.microsoft.com/office/drawing/2014/main" id="{78B68467-36E0-AB5D-6777-ABA8DF160FF2}"/>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6" name="Slide Number Placeholder 5">
            <a:extLst>
              <a:ext uri="{FF2B5EF4-FFF2-40B4-BE49-F238E27FC236}">
                <a16:creationId xmlns:a16="http://schemas.microsoft.com/office/drawing/2014/main" id="{6553BD58-2317-1DFC-16F5-CFCE0ABA945F}"/>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2140250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D84FB-65C1-5FF5-D01A-368A8D1CF9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H"/>
          </a:p>
        </p:txBody>
      </p:sp>
      <p:sp>
        <p:nvSpPr>
          <p:cNvPr id="3" name="Text Placeholder 2">
            <a:extLst>
              <a:ext uri="{FF2B5EF4-FFF2-40B4-BE49-F238E27FC236}">
                <a16:creationId xmlns:a16="http://schemas.microsoft.com/office/drawing/2014/main" id="{B339FEA5-D45B-F842-8434-DAEA1DA7515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44C454-298B-68D8-AF24-BAEDE274E44B}"/>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5" name="Footer Placeholder 4">
            <a:extLst>
              <a:ext uri="{FF2B5EF4-FFF2-40B4-BE49-F238E27FC236}">
                <a16:creationId xmlns:a16="http://schemas.microsoft.com/office/drawing/2014/main" id="{FCA8B17A-A875-E50E-6333-9234CA5589DC}"/>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6" name="Slide Number Placeholder 5">
            <a:extLst>
              <a:ext uri="{FF2B5EF4-FFF2-40B4-BE49-F238E27FC236}">
                <a16:creationId xmlns:a16="http://schemas.microsoft.com/office/drawing/2014/main" id="{DFFE217C-7127-F32E-C24B-AC586198EBA3}"/>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200960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EEA98-E813-487F-4858-4AB09546051B}"/>
              </a:ext>
            </a:extLst>
          </p:cNvPr>
          <p:cNvSpPr>
            <a:spLocks noGrp="1"/>
          </p:cNvSpPr>
          <p:nvPr>
            <p:ph type="title"/>
          </p:nvPr>
        </p:nvSpPr>
        <p:spPr/>
        <p:txBody>
          <a:bodyPr/>
          <a:lstStyle/>
          <a:p>
            <a:r>
              <a:rPr lang="en-US"/>
              <a:t>Click to edit Master title style</a:t>
            </a:r>
            <a:endParaRPr lang="en-TH"/>
          </a:p>
        </p:txBody>
      </p:sp>
      <p:sp>
        <p:nvSpPr>
          <p:cNvPr id="3" name="Content Placeholder 2">
            <a:extLst>
              <a:ext uri="{FF2B5EF4-FFF2-40B4-BE49-F238E27FC236}">
                <a16:creationId xmlns:a16="http://schemas.microsoft.com/office/drawing/2014/main" id="{4E63D806-09ED-B9EF-A241-C0852CE3D9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4" name="Content Placeholder 3">
            <a:extLst>
              <a:ext uri="{FF2B5EF4-FFF2-40B4-BE49-F238E27FC236}">
                <a16:creationId xmlns:a16="http://schemas.microsoft.com/office/drawing/2014/main" id="{94301939-0B80-1521-3AE8-608837410CC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5" name="Date Placeholder 4">
            <a:extLst>
              <a:ext uri="{FF2B5EF4-FFF2-40B4-BE49-F238E27FC236}">
                <a16:creationId xmlns:a16="http://schemas.microsoft.com/office/drawing/2014/main" id="{D53D05FE-4558-FAC4-5669-351CDF051CE0}"/>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6" name="Footer Placeholder 5">
            <a:extLst>
              <a:ext uri="{FF2B5EF4-FFF2-40B4-BE49-F238E27FC236}">
                <a16:creationId xmlns:a16="http://schemas.microsoft.com/office/drawing/2014/main" id="{71D42315-B49D-E28B-AFF3-FD61534737CB}"/>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7" name="Slide Number Placeholder 6">
            <a:extLst>
              <a:ext uri="{FF2B5EF4-FFF2-40B4-BE49-F238E27FC236}">
                <a16:creationId xmlns:a16="http://schemas.microsoft.com/office/drawing/2014/main" id="{841CE80B-0074-F693-6009-4417AD862C00}"/>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2790183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EAA61-D925-C072-5667-64FA3C8625B2}"/>
              </a:ext>
            </a:extLst>
          </p:cNvPr>
          <p:cNvSpPr>
            <a:spLocks noGrp="1"/>
          </p:cNvSpPr>
          <p:nvPr>
            <p:ph type="title"/>
          </p:nvPr>
        </p:nvSpPr>
        <p:spPr>
          <a:xfrm>
            <a:off x="839788" y="365125"/>
            <a:ext cx="10515600" cy="1325563"/>
          </a:xfrm>
        </p:spPr>
        <p:txBody>
          <a:bodyPr/>
          <a:lstStyle/>
          <a:p>
            <a:r>
              <a:rPr lang="en-US"/>
              <a:t>Click to edit Master title style</a:t>
            </a:r>
            <a:endParaRPr lang="en-TH"/>
          </a:p>
        </p:txBody>
      </p:sp>
      <p:sp>
        <p:nvSpPr>
          <p:cNvPr id="3" name="Text Placeholder 2">
            <a:extLst>
              <a:ext uri="{FF2B5EF4-FFF2-40B4-BE49-F238E27FC236}">
                <a16:creationId xmlns:a16="http://schemas.microsoft.com/office/drawing/2014/main" id="{CC6AE778-1F95-55EE-065A-430754E3F7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E3CEA8-F23D-40F4-28BD-D47621ABAA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5" name="Text Placeholder 4">
            <a:extLst>
              <a:ext uri="{FF2B5EF4-FFF2-40B4-BE49-F238E27FC236}">
                <a16:creationId xmlns:a16="http://schemas.microsoft.com/office/drawing/2014/main" id="{1A2DA622-90EB-98E9-B1D3-965D93E3D6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E373F3-D0B0-3B5E-25C3-12D68CDEE77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7" name="Date Placeholder 6">
            <a:extLst>
              <a:ext uri="{FF2B5EF4-FFF2-40B4-BE49-F238E27FC236}">
                <a16:creationId xmlns:a16="http://schemas.microsoft.com/office/drawing/2014/main" id="{235CC2DF-4130-95B9-8024-3D945306E029}"/>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8" name="Footer Placeholder 7">
            <a:extLst>
              <a:ext uri="{FF2B5EF4-FFF2-40B4-BE49-F238E27FC236}">
                <a16:creationId xmlns:a16="http://schemas.microsoft.com/office/drawing/2014/main" id="{55C1A171-A69D-0376-1D22-69FF246C537D}"/>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9" name="Slide Number Placeholder 8">
            <a:extLst>
              <a:ext uri="{FF2B5EF4-FFF2-40B4-BE49-F238E27FC236}">
                <a16:creationId xmlns:a16="http://schemas.microsoft.com/office/drawing/2014/main" id="{2BB89FC0-2A0E-D09A-D571-A3801EA57385}"/>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562768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65C3A-D538-648E-0F87-72F5320F97FF}"/>
              </a:ext>
            </a:extLst>
          </p:cNvPr>
          <p:cNvSpPr>
            <a:spLocks noGrp="1"/>
          </p:cNvSpPr>
          <p:nvPr>
            <p:ph type="title"/>
          </p:nvPr>
        </p:nvSpPr>
        <p:spPr/>
        <p:txBody>
          <a:bodyPr/>
          <a:lstStyle/>
          <a:p>
            <a:r>
              <a:rPr lang="en-US"/>
              <a:t>Click to edit Master title style</a:t>
            </a:r>
            <a:endParaRPr lang="en-TH"/>
          </a:p>
        </p:txBody>
      </p:sp>
      <p:sp>
        <p:nvSpPr>
          <p:cNvPr id="3" name="Date Placeholder 2">
            <a:extLst>
              <a:ext uri="{FF2B5EF4-FFF2-40B4-BE49-F238E27FC236}">
                <a16:creationId xmlns:a16="http://schemas.microsoft.com/office/drawing/2014/main" id="{5860AA2B-AC2D-32FE-10B3-20CE6BFDE603}"/>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4" name="Footer Placeholder 3">
            <a:extLst>
              <a:ext uri="{FF2B5EF4-FFF2-40B4-BE49-F238E27FC236}">
                <a16:creationId xmlns:a16="http://schemas.microsoft.com/office/drawing/2014/main" id="{BDDA7D21-4FA9-9043-6A01-0317C619E908}"/>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5" name="Slide Number Placeholder 4">
            <a:extLst>
              <a:ext uri="{FF2B5EF4-FFF2-40B4-BE49-F238E27FC236}">
                <a16:creationId xmlns:a16="http://schemas.microsoft.com/office/drawing/2014/main" id="{5C22664E-DC92-C1C6-81C9-79CB474868F3}"/>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3221759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Divider - LR Boundless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251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1"/>
            </p:custDataLst>
            <p:extLst>
              <p:ext uri="{D42A27DB-BD31-4B8C-83A1-F6EECF244321}">
                <p14:modId xmlns:p14="http://schemas.microsoft.com/office/powerpoint/2010/main" val="2572258052"/>
              </p:ext>
            </p:extLst>
          </p:nvPr>
        </p:nvGraphicFramePr>
        <p:xfrm>
          <a:off x="2119" y="1593"/>
          <a:ext cx="2116" cy="1587"/>
        </p:xfrm>
        <a:graphic>
          <a:graphicData uri="http://schemas.openxmlformats.org/presentationml/2006/ole">
            <mc:AlternateContent xmlns:mc="http://schemas.openxmlformats.org/markup-compatibility/2006">
              <mc:Choice xmlns:v="urn:schemas-microsoft-com:vml" Requires="v">
                <p:oleObj name="think-cell Slide" r:id="rId3" imgW="383" imgH="384" progId="TCLayout.ActiveDocument.1">
                  <p:embed/>
                </p:oleObj>
              </mc:Choice>
              <mc:Fallback>
                <p:oleObj name="think-cell Slide" r:id="rId3" imgW="383" imgH="384" progId="TCLayout.ActiveDocument.1">
                  <p:embed/>
                  <p:pic>
                    <p:nvPicPr>
                      <p:cNvPr id="6" name="Object 5" hidden="1"/>
                      <p:cNvPicPr/>
                      <p:nvPr/>
                    </p:nvPicPr>
                    <p:blipFill>
                      <a:blip r:embed="rId4"/>
                      <a:stretch>
                        <a:fillRect/>
                      </a:stretch>
                    </p:blipFill>
                    <p:spPr>
                      <a:xfrm>
                        <a:off x="2119" y="1593"/>
                        <a:ext cx="2116" cy="1587"/>
                      </a:xfrm>
                      <a:prstGeom prst="rect">
                        <a:avLst/>
                      </a:prstGeom>
                    </p:spPr>
                  </p:pic>
                </p:oleObj>
              </mc:Fallback>
            </mc:AlternateContent>
          </a:graphicData>
        </a:graphic>
      </p:graphicFrame>
    </p:spTree>
    <p:extLst>
      <p:ext uri="{BB962C8B-B14F-4D97-AF65-F5344CB8AC3E}">
        <p14:creationId xmlns:p14="http://schemas.microsoft.com/office/powerpoint/2010/main" val="1886613414"/>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47979D-437F-6A19-0CE8-6BD5D02EE61A}"/>
              </a:ext>
            </a:extLst>
          </p:cNvPr>
          <p:cNvSpPr>
            <a:spLocks noGrp="1"/>
          </p:cNvSpPr>
          <p:nvPr>
            <p:ph type="title"/>
          </p:nvPr>
        </p:nvSpPr>
        <p:spPr>
          <a:xfrm>
            <a:off x="838200" y="822325"/>
            <a:ext cx="10515600" cy="1325563"/>
          </a:xfrm>
          <a:prstGeom prst="rect">
            <a:avLst/>
          </a:prstGeom>
        </p:spPr>
        <p:txBody>
          <a:bodyPr vert="horz" lIns="91440" tIns="45720" rIns="91440" bIns="45720" rtlCol="0" anchor="t" anchorCtr="0">
            <a:normAutofit/>
          </a:bodyPr>
          <a:lstStyle/>
          <a:p>
            <a:r>
              <a:rPr lang="en-US" dirty="0"/>
              <a:t>Click to edit Master title style</a:t>
            </a:r>
            <a:endParaRPr lang="en-TH" dirty="0"/>
          </a:p>
        </p:txBody>
      </p:sp>
      <p:sp>
        <p:nvSpPr>
          <p:cNvPr id="3" name="Text Placeholder 2">
            <a:extLst>
              <a:ext uri="{FF2B5EF4-FFF2-40B4-BE49-F238E27FC236}">
                <a16:creationId xmlns:a16="http://schemas.microsoft.com/office/drawing/2014/main" id="{EE09A1AD-614E-5D79-4A3F-C5EB4FB30FBE}"/>
              </a:ext>
            </a:extLst>
          </p:cNvPr>
          <p:cNvSpPr>
            <a:spLocks noGrp="1"/>
          </p:cNvSpPr>
          <p:nvPr>
            <p:ph type="body" idx="1"/>
          </p:nvPr>
        </p:nvSpPr>
        <p:spPr>
          <a:xfrm>
            <a:off x="838200" y="2147887"/>
            <a:ext cx="10515600" cy="40290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TH" dirty="0"/>
          </a:p>
        </p:txBody>
      </p:sp>
    </p:spTree>
    <p:extLst>
      <p:ext uri="{BB962C8B-B14F-4D97-AF65-F5344CB8AC3E}">
        <p14:creationId xmlns:p14="http://schemas.microsoft.com/office/powerpoint/2010/main" val="24803936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5AA3CB12-C0F0-2199-A9D6-A1F20A86D43C}"/>
              </a:ext>
            </a:extLst>
          </p:cNvPr>
          <p:cNvSpPr/>
          <p:nvPr/>
        </p:nvSpPr>
        <p:spPr>
          <a:xfrm>
            <a:off x="-1791599" y="1625566"/>
            <a:ext cx="8861533" cy="8861533"/>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7" name="Picture 6">
            <a:extLst>
              <a:ext uri="{FF2B5EF4-FFF2-40B4-BE49-F238E27FC236}">
                <a16:creationId xmlns:a16="http://schemas.microsoft.com/office/drawing/2014/main" id="{E3B47AAD-A7BA-C6CE-63E7-29551891F531}"/>
              </a:ext>
            </a:extLst>
          </p:cNvPr>
          <p:cNvPicPr>
            <a:picLocks noChangeAspect="1"/>
          </p:cNvPicPr>
          <p:nvPr/>
        </p:nvPicPr>
        <p:blipFill>
          <a:blip r:embed="rId2"/>
          <a:stretch>
            <a:fillRect/>
          </a:stretch>
        </p:blipFill>
        <p:spPr>
          <a:xfrm>
            <a:off x="673509" y="735496"/>
            <a:ext cx="4448559" cy="6744590"/>
          </a:xfrm>
          <a:prstGeom prst="rect">
            <a:avLst/>
          </a:prstGeom>
        </p:spPr>
      </p:pic>
      <p:pic>
        <p:nvPicPr>
          <p:cNvPr id="12" name="Picture 11">
            <a:extLst>
              <a:ext uri="{FF2B5EF4-FFF2-40B4-BE49-F238E27FC236}">
                <a16:creationId xmlns:a16="http://schemas.microsoft.com/office/drawing/2014/main" id="{8554BEC8-5C88-5BD9-57C4-D7FCEDDE8674}"/>
              </a:ext>
            </a:extLst>
          </p:cNvPr>
          <p:cNvPicPr>
            <a:picLocks noChangeAspect="1"/>
          </p:cNvPicPr>
          <p:nvPr/>
        </p:nvPicPr>
        <p:blipFill>
          <a:blip r:embed="rId3"/>
          <a:stretch>
            <a:fillRect/>
          </a:stretch>
        </p:blipFill>
        <p:spPr>
          <a:xfrm>
            <a:off x="7256393" y="1269966"/>
            <a:ext cx="4000500" cy="2082800"/>
          </a:xfrm>
          <a:prstGeom prst="rect">
            <a:avLst/>
          </a:prstGeom>
        </p:spPr>
      </p:pic>
      <p:sp>
        <p:nvSpPr>
          <p:cNvPr id="10" name="Round Single Corner Rectangle 9">
            <a:extLst>
              <a:ext uri="{FF2B5EF4-FFF2-40B4-BE49-F238E27FC236}">
                <a16:creationId xmlns:a16="http://schemas.microsoft.com/office/drawing/2014/main" id="{1D87B1EE-353A-70C8-4C98-70A4D5C48371}"/>
              </a:ext>
            </a:extLst>
          </p:cNvPr>
          <p:cNvSpPr/>
          <p:nvPr/>
        </p:nvSpPr>
        <p:spPr>
          <a:xfrm flipH="1">
            <a:off x="5943600" y="5406887"/>
            <a:ext cx="6248400" cy="1451113"/>
          </a:xfrm>
          <a:prstGeom prst="round1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Tree>
    <p:extLst>
      <p:ext uri="{BB962C8B-B14F-4D97-AF65-F5344CB8AC3E}">
        <p14:creationId xmlns:p14="http://schemas.microsoft.com/office/powerpoint/2010/main" val="3034920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8" name="Round Single Corner Rectangle 17">
            <a:extLst>
              <a:ext uri="{FF2B5EF4-FFF2-40B4-BE49-F238E27FC236}">
                <a16:creationId xmlns:a16="http://schemas.microsoft.com/office/drawing/2014/main" id="{1DDF8258-4785-3B90-6FFF-8E41BF9CBA2D}"/>
              </a:ext>
            </a:extLst>
          </p:cNvPr>
          <p:cNvSpPr/>
          <p:nvPr/>
        </p:nvSpPr>
        <p:spPr>
          <a:xfrm>
            <a:off x="0" y="912272"/>
            <a:ext cx="6847608" cy="5945728"/>
          </a:xfrm>
          <a:prstGeom prst="round1Rect">
            <a:avLst>
              <a:gd name="adj" fmla="val 3012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3" name="TextBox 2">
            <a:extLst>
              <a:ext uri="{FF2B5EF4-FFF2-40B4-BE49-F238E27FC236}">
                <a16:creationId xmlns:a16="http://schemas.microsoft.com/office/drawing/2014/main" id="{2C3F0E5F-9176-62AE-9D06-D19B3F100A0B}"/>
              </a:ext>
            </a:extLst>
          </p:cNvPr>
          <p:cNvSpPr txBox="1"/>
          <p:nvPr/>
        </p:nvSpPr>
        <p:spPr>
          <a:xfrm>
            <a:off x="671004" y="1440918"/>
            <a:ext cx="4715384" cy="2089162"/>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Heavy Menstrual Bleeding (HMB) is bleeding that negatively impacts a person’s physical, emotional, and/or social quality of life</a:t>
            </a:r>
            <a:endParaRPr kumimoji="0" lang="en-US" sz="24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endParaRPr>
          </a:p>
        </p:txBody>
      </p:sp>
      <p:sp>
        <p:nvSpPr>
          <p:cNvPr id="10" name="TextBox 50">
            <a:extLst>
              <a:ext uri="{FF2B5EF4-FFF2-40B4-BE49-F238E27FC236}">
                <a16:creationId xmlns:a16="http://schemas.microsoft.com/office/drawing/2014/main" id="{0FD1A75E-4A0A-FF1C-351D-734F35FBBC70}"/>
              </a:ext>
            </a:extLst>
          </p:cNvPr>
          <p:cNvSpPr txBox="1"/>
          <p:nvPr/>
        </p:nvSpPr>
        <p:spPr>
          <a:xfrm>
            <a:off x="7779589" y="912438"/>
            <a:ext cx="3474565" cy="987899"/>
          </a:xfrm>
          <a:prstGeom prst="rect">
            <a:avLst/>
          </a:prstGeom>
        </p:spPr>
        <p:txBody>
          <a:bodyPr wrap="square" lIns="0" tIns="0" rIns="0" bIns="0" rtlCol="0" anchor="t">
            <a:spAutoFit/>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Global evidence suggests </a:t>
            </a:r>
            <a:r>
              <a:rPr kumimoji="0" lang="en-US" sz="2000" b="1" i="0" u="none" strike="noStrike" kern="1200" cap="none" spc="0" normalizeH="0" baseline="0" noProof="0" dirty="0">
                <a:ln>
                  <a:noFill/>
                </a:ln>
                <a:solidFill>
                  <a:schemeClr val="accent1"/>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Bold"/>
              </a:rPr>
              <a:t>30-50%</a:t>
            </a:r>
            <a:r>
              <a:rPr kumimoji="0" lang="en-US" sz="2000" b="0" i="0" u="none" strike="noStrike" kern="1200" cap="none" spc="0" normalizeH="0" baseline="0" noProof="0" dirty="0">
                <a:ln>
                  <a:noFill/>
                </a:ln>
                <a:solidFill>
                  <a:schemeClr val="accent1"/>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 </a:t>
            </a: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of women will experience HMB</a:t>
            </a:r>
          </a:p>
        </p:txBody>
      </p:sp>
      <p:sp>
        <p:nvSpPr>
          <p:cNvPr id="11" name="TextBox 51">
            <a:extLst>
              <a:ext uri="{FF2B5EF4-FFF2-40B4-BE49-F238E27FC236}">
                <a16:creationId xmlns:a16="http://schemas.microsoft.com/office/drawing/2014/main" id="{DAD366C8-1717-4403-210A-A052C539C769}"/>
              </a:ext>
            </a:extLst>
          </p:cNvPr>
          <p:cNvSpPr txBox="1"/>
          <p:nvPr/>
        </p:nvSpPr>
        <p:spPr>
          <a:xfrm>
            <a:off x="7779590" y="2653402"/>
            <a:ext cx="3908828" cy="1326453"/>
          </a:xfrm>
          <a:prstGeom prst="rect">
            <a:avLst/>
          </a:prstGeom>
        </p:spPr>
        <p:txBody>
          <a:bodyPr wrap="square" lIns="0" tIns="0" rIns="0" bIns="0" rtlCol="0" anchor="t">
            <a:spAutoFit/>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As a global average, </a:t>
            </a:r>
            <a:r>
              <a:rPr kumimoji="0" lang="en-US" sz="2000" b="1" i="0" u="none" strike="noStrike" kern="1200" cap="none" spc="0" normalizeH="0" baseline="0" noProof="0" dirty="0">
                <a:ln>
                  <a:noFill/>
                </a:ln>
                <a:solidFill>
                  <a:schemeClr val="accent1"/>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Bold"/>
              </a:rPr>
              <a:t>15%</a:t>
            </a: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 of girls and women report missing work, school, or social activities due to bleeding or pain</a:t>
            </a:r>
          </a:p>
        </p:txBody>
      </p:sp>
      <p:sp>
        <p:nvSpPr>
          <p:cNvPr id="12" name="TextBox 52">
            <a:extLst>
              <a:ext uri="{FF2B5EF4-FFF2-40B4-BE49-F238E27FC236}">
                <a16:creationId xmlns:a16="http://schemas.microsoft.com/office/drawing/2014/main" id="{27F798BB-2864-6C8C-4EF4-4AADBA55C49A}"/>
              </a:ext>
            </a:extLst>
          </p:cNvPr>
          <p:cNvSpPr txBox="1"/>
          <p:nvPr/>
        </p:nvSpPr>
        <p:spPr>
          <a:xfrm>
            <a:off x="7779589" y="4473678"/>
            <a:ext cx="3879257" cy="1326453"/>
          </a:xfrm>
          <a:prstGeom prst="rect">
            <a:avLst/>
          </a:prstGeom>
        </p:spPr>
        <p:txBody>
          <a:bodyPr wrap="square" lIns="0" tIns="0" rIns="0" bIns="0" rtlCol="0" anchor="t">
            <a:spAutoFit/>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Women with HMB </a:t>
            </a:r>
            <a:r>
              <a:rPr kumimoji="0" lang="en-US" sz="2000" b="1" i="0" u="none" strike="noStrike" kern="1200" cap="none" spc="0" normalizeH="0" baseline="0" noProof="0" dirty="0">
                <a:ln>
                  <a:noFill/>
                </a:ln>
                <a:solidFill>
                  <a:schemeClr val="accent1"/>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consistently score lower</a:t>
            </a:r>
            <a:r>
              <a:rPr kumimoji="0" lang="en-US" sz="2000" b="1"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 </a:t>
            </a:r>
            <a:r>
              <a:rPr kumimoji="0" lang="en-US" sz="2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sym typeface="Helvetica"/>
              </a:rPr>
              <a:t>on measures of quality-of-life than women without HMB</a:t>
            </a:r>
          </a:p>
        </p:txBody>
      </p:sp>
      <p:sp>
        <p:nvSpPr>
          <p:cNvPr id="13" name="TextBox 12">
            <a:extLst>
              <a:ext uri="{FF2B5EF4-FFF2-40B4-BE49-F238E27FC236}">
                <a16:creationId xmlns:a16="http://schemas.microsoft.com/office/drawing/2014/main" id="{FE90C546-021A-772B-B3DE-53DE03D1134E}"/>
              </a:ext>
            </a:extLst>
          </p:cNvPr>
          <p:cNvSpPr txBox="1"/>
          <p:nvPr/>
        </p:nvSpPr>
        <p:spPr>
          <a:xfrm>
            <a:off x="762922" y="577539"/>
            <a:ext cx="2686878"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Understanding HMB</a:t>
            </a:r>
            <a:endParaRPr lang="en-TH"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endParaRPr>
          </a:p>
        </p:txBody>
      </p:sp>
      <p:sp>
        <p:nvSpPr>
          <p:cNvPr id="15" name="Rectangle 14">
            <a:extLst>
              <a:ext uri="{FF2B5EF4-FFF2-40B4-BE49-F238E27FC236}">
                <a16:creationId xmlns:a16="http://schemas.microsoft.com/office/drawing/2014/main" id="{B73E6CF0-0BDD-1D9D-00CD-F78915029511}"/>
              </a:ext>
            </a:extLst>
          </p:cNvPr>
          <p:cNvSpPr/>
          <p:nvPr/>
        </p:nvSpPr>
        <p:spPr>
          <a:xfrm>
            <a:off x="6268279" y="953630"/>
            <a:ext cx="1225825" cy="1225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6" name="Rectangle 15">
            <a:extLst>
              <a:ext uri="{FF2B5EF4-FFF2-40B4-BE49-F238E27FC236}">
                <a16:creationId xmlns:a16="http://schemas.microsoft.com/office/drawing/2014/main" id="{C70608AF-3682-4199-A28C-29796AD2B9AB}"/>
              </a:ext>
            </a:extLst>
          </p:cNvPr>
          <p:cNvSpPr/>
          <p:nvPr/>
        </p:nvSpPr>
        <p:spPr>
          <a:xfrm>
            <a:off x="6268279" y="2719417"/>
            <a:ext cx="1225825" cy="1225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7" name="Rectangle 16">
            <a:extLst>
              <a:ext uri="{FF2B5EF4-FFF2-40B4-BE49-F238E27FC236}">
                <a16:creationId xmlns:a16="http://schemas.microsoft.com/office/drawing/2014/main" id="{0067DD5C-3DED-AD9A-00CA-24D05F881316}"/>
              </a:ext>
            </a:extLst>
          </p:cNvPr>
          <p:cNvSpPr/>
          <p:nvPr/>
        </p:nvSpPr>
        <p:spPr>
          <a:xfrm>
            <a:off x="6268279" y="4493555"/>
            <a:ext cx="1225825" cy="12258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14" name="Picture 13">
            <a:extLst>
              <a:ext uri="{FF2B5EF4-FFF2-40B4-BE49-F238E27FC236}">
                <a16:creationId xmlns:a16="http://schemas.microsoft.com/office/drawing/2014/main" id="{51BA889C-49DF-2FA3-C9B3-E15B1E723E5B}"/>
              </a:ext>
            </a:extLst>
          </p:cNvPr>
          <p:cNvPicPr>
            <a:picLocks noChangeAspect="1"/>
          </p:cNvPicPr>
          <p:nvPr/>
        </p:nvPicPr>
        <p:blipFill>
          <a:blip r:embed="rId2"/>
          <a:srcRect/>
          <a:stretch/>
        </p:blipFill>
        <p:spPr>
          <a:xfrm>
            <a:off x="677832" y="3765429"/>
            <a:ext cx="4759679" cy="3796411"/>
          </a:xfrm>
          <a:prstGeom prst="rect">
            <a:avLst/>
          </a:prstGeom>
        </p:spPr>
      </p:pic>
      <p:pic>
        <p:nvPicPr>
          <p:cNvPr id="19" name="Picture 18">
            <a:extLst>
              <a:ext uri="{FF2B5EF4-FFF2-40B4-BE49-F238E27FC236}">
                <a16:creationId xmlns:a16="http://schemas.microsoft.com/office/drawing/2014/main" id="{3F9D6195-9403-97E6-646F-74EAA19143D0}"/>
              </a:ext>
            </a:extLst>
          </p:cNvPr>
          <p:cNvPicPr>
            <a:picLocks noChangeAspect="1"/>
          </p:cNvPicPr>
          <p:nvPr/>
        </p:nvPicPr>
        <p:blipFill>
          <a:blip r:embed="rId3"/>
          <a:stretch>
            <a:fillRect/>
          </a:stretch>
        </p:blipFill>
        <p:spPr>
          <a:xfrm>
            <a:off x="6438370" y="1150343"/>
            <a:ext cx="912398" cy="862501"/>
          </a:xfrm>
          <a:prstGeom prst="rect">
            <a:avLst/>
          </a:prstGeom>
        </p:spPr>
      </p:pic>
      <p:pic>
        <p:nvPicPr>
          <p:cNvPr id="21" name="Picture 20">
            <a:extLst>
              <a:ext uri="{FF2B5EF4-FFF2-40B4-BE49-F238E27FC236}">
                <a16:creationId xmlns:a16="http://schemas.microsoft.com/office/drawing/2014/main" id="{968C3162-F55B-7F03-8B9F-8BF6CB875C9B}"/>
              </a:ext>
            </a:extLst>
          </p:cNvPr>
          <p:cNvPicPr>
            <a:picLocks noChangeAspect="1"/>
          </p:cNvPicPr>
          <p:nvPr/>
        </p:nvPicPr>
        <p:blipFill>
          <a:blip r:embed="rId4"/>
          <a:srcRect/>
          <a:stretch/>
        </p:blipFill>
        <p:spPr>
          <a:xfrm>
            <a:off x="6575267" y="2854742"/>
            <a:ext cx="611848" cy="923772"/>
          </a:xfrm>
          <a:prstGeom prst="rect">
            <a:avLst/>
          </a:prstGeom>
        </p:spPr>
      </p:pic>
      <p:pic>
        <p:nvPicPr>
          <p:cNvPr id="23" name="Picture 22">
            <a:extLst>
              <a:ext uri="{FF2B5EF4-FFF2-40B4-BE49-F238E27FC236}">
                <a16:creationId xmlns:a16="http://schemas.microsoft.com/office/drawing/2014/main" id="{43CCC4FC-CF22-B298-EA1F-F78014C5D126}"/>
              </a:ext>
            </a:extLst>
          </p:cNvPr>
          <p:cNvPicPr>
            <a:picLocks noChangeAspect="1"/>
          </p:cNvPicPr>
          <p:nvPr/>
        </p:nvPicPr>
        <p:blipFill>
          <a:blip r:embed="rId5"/>
          <a:stretch>
            <a:fillRect/>
          </a:stretch>
        </p:blipFill>
        <p:spPr>
          <a:xfrm>
            <a:off x="6524686" y="4743268"/>
            <a:ext cx="717008" cy="717008"/>
          </a:xfrm>
          <a:prstGeom prst="rect">
            <a:avLst/>
          </a:prstGeom>
        </p:spPr>
      </p:pic>
    </p:spTree>
    <p:extLst>
      <p:ext uri="{BB962C8B-B14F-4D97-AF65-F5344CB8AC3E}">
        <p14:creationId xmlns:p14="http://schemas.microsoft.com/office/powerpoint/2010/main" val="957671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ound Single Corner Rectangle 9">
            <a:extLst>
              <a:ext uri="{FF2B5EF4-FFF2-40B4-BE49-F238E27FC236}">
                <a16:creationId xmlns:a16="http://schemas.microsoft.com/office/drawing/2014/main" id="{53A756C4-1730-F558-05D6-60E4E2C01F72}"/>
              </a:ext>
            </a:extLst>
          </p:cNvPr>
          <p:cNvSpPr/>
          <p:nvPr/>
        </p:nvSpPr>
        <p:spPr>
          <a:xfrm flipH="1">
            <a:off x="4029075" y="577539"/>
            <a:ext cx="8162919" cy="6280461"/>
          </a:xfrm>
          <a:prstGeom prst="round1Rect">
            <a:avLst>
              <a:gd name="adj" fmla="val 23432"/>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dirty="0"/>
          </a:p>
        </p:txBody>
      </p:sp>
      <p:sp>
        <p:nvSpPr>
          <p:cNvPr id="7" name="TextBox 6">
            <a:extLst>
              <a:ext uri="{FF2B5EF4-FFF2-40B4-BE49-F238E27FC236}">
                <a16:creationId xmlns:a16="http://schemas.microsoft.com/office/drawing/2014/main" id="{0991D9E6-A59D-FD2F-B25C-3D52E5C9E946}"/>
              </a:ext>
            </a:extLst>
          </p:cNvPr>
          <p:cNvSpPr txBox="1"/>
          <p:nvPr/>
        </p:nvSpPr>
        <p:spPr>
          <a:xfrm>
            <a:off x="762922" y="577539"/>
            <a:ext cx="2686878"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Treatment Journey</a:t>
            </a:r>
          </a:p>
        </p:txBody>
      </p:sp>
      <p:sp>
        <p:nvSpPr>
          <p:cNvPr id="9" name="TextBox 8">
            <a:extLst>
              <a:ext uri="{FF2B5EF4-FFF2-40B4-BE49-F238E27FC236}">
                <a16:creationId xmlns:a16="http://schemas.microsoft.com/office/drawing/2014/main" id="{509E5ECC-4600-477B-6AA9-C3E48A431465}"/>
              </a:ext>
            </a:extLst>
          </p:cNvPr>
          <p:cNvSpPr txBox="1"/>
          <p:nvPr/>
        </p:nvSpPr>
        <p:spPr>
          <a:xfrm>
            <a:off x="671004" y="1392790"/>
            <a:ext cx="2999001" cy="189468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Women often </a:t>
            </a:r>
            <a:br>
              <a:rPr kumimoji="0" lang="en-US"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br>
            <a:r>
              <a:rPr kumimoji="0" lang="en-US"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cycle through multiple therapeutic interventions before receiving targeted treatment for heavy periods</a:t>
            </a:r>
            <a:endParaRPr kumimoji="0" lang="en-US"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Futura" panose="020B0602020204020303" pitchFamily="34" charset="-79"/>
            </a:endParaRPr>
          </a:p>
        </p:txBody>
      </p:sp>
      <p:sp>
        <p:nvSpPr>
          <p:cNvPr id="11" name="TextBox 10">
            <a:extLst>
              <a:ext uri="{FF2B5EF4-FFF2-40B4-BE49-F238E27FC236}">
                <a16:creationId xmlns:a16="http://schemas.microsoft.com/office/drawing/2014/main" id="{3AAA3C5C-46B3-0FB2-8E2A-29A72C1A4B7E}"/>
              </a:ext>
            </a:extLst>
          </p:cNvPr>
          <p:cNvSpPr txBox="1"/>
          <p:nvPr/>
        </p:nvSpPr>
        <p:spPr>
          <a:xfrm>
            <a:off x="671005" y="3304363"/>
            <a:ext cx="2767042" cy="175291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10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While some medical interventions or invasive surgical procedures for HMB are associated with symptom relief, persistent or recurrent symptoms and complications reflect a notable need for further treatment</a:t>
            </a:r>
            <a:r>
              <a:rPr kumimoji="0" lang="en-US" sz="1100" u="none" strike="noStrike" kern="1200" cap="none" spc="0" normalizeH="0" baseline="3000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8</a:t>
            </a:r>
            <a:r>
              <a:rPr kumimoji="0" lang="en-US" sz="110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 H-IUDs are effective and provide long-lasting symptom relief</a:t>
            </a:r>
            <a:r>
              <a:rPr kumimoji="0" lang="en-US" sz="1100" u="none" strike="noStrike" kern="1200" cap="none" spc="0" normalizeH="0" baseline="3000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6,7,8</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sz="110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12" name="TextBox 11">
            <a:extLst>
              <a:ext uri="{FF2B5EF4-FFF2-40B4-BE49-F238E27FC236}">
                <a16:creationId xmlns:a16="http://schemas.microsoft.com/office/drawing/2014/main" id="{582847FC-AFFE-B650-FED4-7464CD3D2E75}"/>
              </a:ext>
            </a:extLst>
          </p:cNvPr>
          <p:cNvSpPr txBox="1"/>
          <p:nvPr/>
        </p:nvSpPr>
        <p:spPr>
          <a:xfrm>
            <a:off x="671004" y="5057279"/>
            <a:ext cx="2804985" cy="1607491"/>
          </a:xfrm>
          <a:prstGeom prst="rect">
            <a:avLst/>
          </a:prstGeom>
          <a:noFill/>
        </p:spPr>
        <p:txBody>
          <a:bodyPr wrap="square">
            <a:spAutoFit/>
          </a:bodyPr>
          <a:lstStyle/>
          <a:p>
            <a:pPr>
              <a:lnSpc>
                <a:spcPct val="110000"/>
              </a:lnSpc>
            </a:pPr>
            <a:r>
              <a:rPr lang="en-US" sz="600" dirty="0">
                <a:solidFill>
                  <a:schemeClr val="accent3"/>
                </a:solidFill>
                <a:ea typeface="Calibri" panose="020F0502020204030204" pitchFamily="34" charset="0"/>
                <a:cs typeface="Calibri" panose="020F0502020204030204" pitchFamily="34" charset="0"/>
              </a:rPr>
              <a:t>Abbreviations: H-IUD: Hormonal Intrauterine Device; NSAID, Non-Steroidal Anti-Inflammatory Drug; OB-GYN: Obstetrician-Gynecologist | Sources: 1. CDC, Heavy Menstrual Bleeding, 2024.; 2</a:t>
            </a:r>
            <a:r>
              <a:rPr lang="en-US" sz="600" noProof="0" dirty="0">
                <a:solidFill>
                  <a:schemeClr val="accent3"/>
                </a:solidFill>
                <a:ea typeface="Calibri" panose="020F0502020204030204" pitchFamily="34" charset="0"/>
                <a:cs typeface="Calibri" panose="020F0502020204030204" pitchFamily="34" charset="0"/>
              </a:rPr>
              <a:t>. Gates Foundation, Hormonal IUD introduction for Nigeria, India and Kenya, 2025. 3. Munro et al. The relationship between heavy menstrual bleeding, iron deficiency and iron anemia. 2024. 4. Bahamondes et al., Recent advances in managing and understanding menstrual disorders. 2015. 5. Datey et al., Vaginal bleeding patterns of women using different contraceptive methods (implants, injectables, IUDs, oral pills)—An Indian experience. 1995. 6. </a:t>
            </a:r>
            <a:r>
              <a:rPr lang="en-US" sz="600" noProof="0" dirty="0" err="1">
                <a:solidFill>
                  <a:schemeClr val="accent3"/>
                </a:solidFill>
                <a:ea typeface="Calibri" panose="020F0502020204030204" pitchFamily="34" charset="0"/>
                <a:cs typeface="Calibri" panose="020F0502020204030204" pitchFamily="34" charset="0"/>
              </a:rPr>
              <a:t>Lethaby</a:t>
            </a:r>
            <a:r>
              <a:rPr lang="en-US" sz="600" noProof="0" dirty="0">
                <a:solidFill>
                  <a:schemeClr val="accent3"/>
                </a:solidFill>
                <a:ea typeface="Calibri" panose="020F0502020204030204" pitchFamily="34" charset="0"/>
                <a:cs typeface="Calibri" panose="020F0502020204030204" pitchFamily="34" charset="0"/>
              </a:rPr>
              <a:t> </a:t>
            </a:r>
            <a:r>
              <a:rPr lang="en-US" sz="600" dirty="0">
                <a:solidFill>
                  <a:schemeClr val="accent3"/>
                </a:solidFill>
                <a:ea typeface="Calibri" panose="020F0502020204030204" pitchFamily="34" charset="0"/>
                <a:cs typeface="Calibri" panose="020F0502020204030204" pitchFamily="34" charset="0"/>
              </a:rPr>
              <a:t>et al. Progesterone releasing intrauterine systems for heavy menstrual bleeding. 1999. 7. Stewart et al. The effectiveness of the levonorgestrel-releasing intrauterine system in menorrhagia: a systematic review. 2001. 8. Bofill et al. Endometrial resection and ablation techniques for heavy menstrual bleeding, 2019.</a:t>
            </a:r>
          </a:p>
        </p:txBody>
      </p:sp>
      <p:cxnSp>
        <p:nvCxnSpPr>
          <p:cNvPr id="14" name="Straight Connector 13">
            <a:extLst>
              <a:ext uri="{FF2B5EF4-FFF2-40B4-BE49-F238E27FC236}">
                <a16:creationId xmlns:a16="http://schemas.microsoft.com/office/drawing/2014/main" id="{0009555C-1B0A-A0D6-2EBF-44040CC7CAD3}"/>
              </a:ext>
            </a:extLst>
          </p:cNvPr>
          <p:cNvCxnSpPr/>
          <p:nvPr/>
        </p:nvCxnSpPr>
        <p:spPr>
          <a:xfrm>
            <a:off x="762922" y="5028702"/>
            <a:ext cx="337216" cy="0"/>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4DB857F4-7D93-22FC-BE8F-20CABEE4FF13}"/>
              </a:ext>
            </a:extLst>
          </p:cNvPr>
          <p:cNvCxnSpPr>
            <a:cxnSpLocks/>
          </p:cNvCxnSpPr>
          <p:nvPr/>
        </p:nvCxnSpPr>
        <p:spPr>
          <a:xfrm>
            <a:off x="4730565" y="2555219"/>
            <a:ext cx="2319386" cy="0"/>
          </a:xfrm>
          <a:prstGeom prst="straightConnector1">
            <a:avLst/>
          </a:prstGeom>
          <a:noFill/>
          <a:ln w="12700" cap="flat" cmpd="sng" algn="ctr">
            <a:solidFill>
              <a:schemeClr val="accent1"/>
            </a:solidFill>
            <a:prstDash val="solid"/>
            <a:tailEnd type="triangle"/>
          </a:ln>
          <a:effectLst/>
        </p:spPr>
      </p:cxnSp>
      <p:grpSp>
        <p:nvGrpSpPr>
          <p:cNvPr id="81" name="Group 80">
            <a:extLst>
              <a:ext uri="{FF2B5EF4-FFF2-40B4-BE49-F238E27FC236}">
                <a16:creationId xmlns:a16="http://schemas.microsoft.com/office/drawing/2014/main" id="{BDB257EF-F0CF-026A-6F9D-B03C686A3220}"/>
              </a:ext>
            </a:extLst>
          </p:cNvPr>
          <p:cNvGrpSpPr/>
          <p:nvPr/>
        </p:nvGrpSpPr>
        <p:grpSpPr>
          <a:xfrm>
            <a:off x="4578982" y="2419363"/>
            <a:ext cx="1467965" cy="746975"/>
            <a:chOff x="4578982" y="2357561"/>
            <a:chExt cx="1467965" cy="599330"/>
          </a:xfrm>
        </p:grpSpPr>
        <p:sp>
          <p:nvSpPr>
            <p:cNvPr id="79" name="Rectangle 78">
              <a:extLst>
                <a:ext uri="{FF2B5EF4-FFF2-40B4-BE49-F238E27FC236}">
                  <a16:creationId xmlns:a16="http://schemas.microsoft.com/office/drawing/2014/main" id="{2A48A0FA-74D5-03F5-4ECC-4253D7F39FC6}"/>
                </a:ext>
              </a:extLst>
            </p:cNvPr>
            <p:cNvSpPr/>
            <p:nvPr/>
          </p:nvSpPr>
          <p:spPr>
            <a:xfrm>
              <a:off x="4597401" y="2374712"/>
              <a:ext cx="1403185"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80" name="Rectangle 79">
              <a:extLst>
                <a:ext uri="{FF2B5EF4-FFF2-40B4-BE49-F238E27FC236}">
                  <a16:creationId xmlns:a16="http://schemas.microsoft.com/office/drawing/2014/main" id="{8491DEA2-4035-7F8C-F17F-270B9ED75C5E}"/>
                </a:ext>
              </a:extLst>
            </p:cNvPr>
            <p:cNvSpPr/>
            <p:nvPr/>
          </p:nvSpPr>
          <p:spPr>
            <a:xfrm>
              <a:off x="4597402" y="2573117"/>
              <a:ext cx="1280330"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21" name="Rectangle: Rounded Corners 49">
              <a:extLst>
                <a:ext uri="{FF2B5EF4-FFF2-40B4-BE49-F238E27FC236}">
                  <a16:creationId xmlns:a16="http://schemas.microsoft.com/office/drawing/2014/main" id="{1D51D850-348C-0934-E1D8-5EDF03E4CD13}"/>
                </a:ext>
              </a:extLst>
            </p:cNvPr>
            <p:cNvSpPr/>
            <p:nvPr/>
          </p:nvSpPr>
          <p:spPr>
            <a:xfrm>
              <a:off x="4578982" y="2357561"/>
              <a:ext cx="1467965" cy="599330"/>
            </a:xfrm>
            <a:prstGeom prst="roundRect">
              <a:avLst>
                <a:gd name="adj" fmla="val 0"/>
              </a:avLst>
            </a:prstGeom>
            <a:noFill/>
            <a:ln>
              <a:noFill/>
            </a:ln>
            <a:effectLst/>
          </p:spPr>
          <p:txBody>
            <a:bodyPr rtlCol="0" anchor="t" anchorCtr="0"/>
            <a:lstStyle/>
            <a:p>
              <a:pPr lvl="0" defTabSz="913524" fontAlgn="base">
                <a:spcBef>
                  <a:spcPct val="0"/>
                </a:spcBef>
                <a:spcAft>
                  <a:spcPts val="600"/>
                </a:spcAft>
                <a:defRPr/>
              </a:pPr>
              <a:r>
                <a:rPr lang="en-US"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Women present to </a:t>
              </a:r>
              <a:endParaRPr lang="th-TH"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endParaRPr>
            </a:p>
            <a:p>
              <a:pPr lvl="0" defTabSz="913524" fontAlgn="base">
                <a:spcBef>
                  <a:spcPct val="0"/>
                </a:spcBef>
                <a:spcAft>
                  <a:spcPts val="600"/>
                </a:spcAft>
                <a:defRPr/>
              </a:pPr>
              <a:r>
                <a:rPr lang="en-US" sz="1100" b="1"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Provider</a:t>
              </a:r>
              <a:endParaRPr kumimoji="0" lang="en-US" sz="1100" b="1" i="0" u="none" strike="noStrike" kern="0" cap="none" spc="0" normalizeH="0" baseline="30000" noProof="0" dirty="0">
                <a:ln>
                  <a:noFill/>
                </a:ln>
                <a:solidFill>
                  <a:schemeClr val="bg1"/>
                </a:solidFill>
                <a:effectLst/>
                <a:uLnTx/>
                <a:uFillTx/>
                <a:latin typeface="Century Gothic" panose="020B0502020202020204" pitchFamily="34" charset="0"/>
                <a:ea typeface="Calibri" panose="020F0502020204030204" pitchFamily="34" charset="0"/>
                <a:cs typeface="Calibri" panose="020F0502020204030204" pitchFamily="34" charset="0"/>
              </a:endParaRPr>
            </a:p>
          </p:txBody>
        </p:sp>
      </p:grpSp>
      <p:sp>
        <p:nvSpPr>
          <p:cNvPr id="64" name="TextBox 63">
            <a:extLst>
              <a:ext uri="{FF2B5EF4-FFF2-40B4-BE49-F238E27FC236}">
                <a16:creationId xmlns:a16="http://schemas.microsoft.com/office/drawing/2014/main" id="{2C44995D-747C-48EB-3A4D-55B0B123321C}"/>
              </a:ext>
            </a:extLst>
          </p:cNvPr>
          <p:cNvSpPr txBox="1"/>
          <p:nvPr/>
        </p:nvSpPr>
        <p:spPr>
          <a:xfrm>
            <a:off x="4504328" y="1175361"/>
            <a:ext cx="2319823" cy="52322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2"/>
                </a:solidFill>
                <a:effectLst/>
                <a:uLnTx/>
                <a:uFillTx/>
                <a:latin typeface="Century Gothic" panose="020B0502020202020204" pitchFamily="34" charset="0"/>
                <a:ea typeface="Calibri" panose="020F0502020204030204" pitchFamily="34" charset="0"/>
                <a:cs typeface="Calibri" panose="020F0502020204030204" pitchFamily="34" charset="0"/>
              </a:rPr>
              <a:t>JOURNEY THROUGH HEAVY PERIODS</a:t>
            </a:r>
            <a:r>
              <a:rPr kumimoji="0" lang="en-US" sz="1400" b="1" i="0" u="none" strike="noStrike" kern="1200" cap="none" spc="0" normalizeH="0" baseline="30000" noProof="0" dirty="0">
                <a:ln>
                  <a:noFill/>
                </a:ln>
                <a:solidFill>
                  <a:schemeClr val="tx2"/>
                </a:solidFill>
                <a:effectLst/>
                <a:uLnTx/>
                <a:uFillTx/>
                <a:latin typeface="Century Gothic" panose="020B0502020202020204" pitchFamily="34" charset="0"/>
                <a:ea typeface="Calibri" panose="020F0502020204030204" pitchFamily="34" charset="0"/>
                <a:cs typeface="Calibri" panose="020F0502020204030204" pitchFamily="34" charset="0"/>
              </a:rPr>
              <a:t>1-6</a:t>
            </a:r>
          </a:p>
        </p:txBody>
      </p:sp>
      <p:sp>
        <p:nvSpPr>
          <p:cNvPr id="68" name="Rectangle 67">
            <a:extLst>
              <a:ext uri="{FF2B5EF4-FFF2-40B4-BE49-F238E27FC236}">
                <a16:creationId xmlns:a16="http://schemas.microsoft.com/office/drawing/2014/main" id="{6B8BA033-1A46-B868-AB98-B89D6B1E810E}"/>
              </a:ext>
            </a:extLst>
          </p:cNvPr>
          <p:cNvSpPr/>
          <p:nvPr/>
        </p:nvSpPr>
        <p:spPr>
          <a:xfrm>
            <a:off x="4597402" y="1861614"/>
            <a:ext cx="474494" cy="474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69" name="Rectangle 68">
            <a:extLst>
              <a:ext uri="{FF2B5EF4-FFF2-40B4-BE49-F238E27FC236}">
                <a16:creationId xmlns:a16="http://schemas.microsoft.com/office/drawing/2014/main" id="{FDEB7028-082A-6820-CD02-7287914747F7}"/>
              </a:ext>
            </a:extLst>
          </p:cNvPr>
          <p:cNvSpPr/>
          <p:nvPr/>
        </p:nvSpPr>
        <p:spPr>
          <a:xfrm>
            <a:off x="5190255" y="1861614"/>
            <a:ext cx="474494" cy="474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70" name="Rectangle 69">
            <a:extLst>
              <a:ext uri="{FF2B5EF4-FFF2-40B4-BE49-F238E27FC236}">
                <a16:creationId xmlns:a16="http://schemas.microsoft.com/office/drawing/2014/main" id="{00B41433-D864-2A24-6AD2-C3394363CFB5}"/>
              </a:ext>
            </a:extLst>
          </p:cNvPr>
          <p:cNvSpPr/>
          <p:nvPr/>
        </p:nvSpPr>
        <p:spPr>
          <a:xfrm>
            <a:off x="5781380" y="1861614"/>
            <a:ext cx="474494" cy="474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77" name="Rectangle: Rounded Corners 49">
            <a:extLst>
              <a:ext uri="{FF2B5EF4-FFF2-40B4-BE49-F238E27FC236}">
                <a16:creationId xmlns:a16="http://schemas.microsoft.com/office/drawing/2014/main" id="{FEF22594-9CBC-9A2F-DBD2-83041F253E41}"/>
              </a:ext>
            </a:extLst>
          </p:cNvPr>
          <p:cNvSpPr/>
          <p:nvPr/>
        </p:nvSpPr>
        <p:spPr>
          <a:xfrm>
            <a:off x="4504329" y="2940320"/>
            <a:ext cx="1751546" cy="2058344"/>
          </a:xfrm>
          <a:prstGeom prst="rect">
            <a:avLst/>
          </a:prstGeom>
          <a:noFill/>
          <a:ln>
            <a:noFill/>
          </a:ln>
          <a:effectLst/>
        </p:spPr>
        <p:txBody>
          <a:bodyPr rtlCol="0" anchor="t" anchorCtr="0"/>
          <a:lstStyle/>
          <a:p>
            <a:pPr marL="0" marR="0" lvl="0" indent="0" defTabSz="913524" rtl="0" eaLnBrk="1" fontAlgn="base" latinLnBrk="0" hangingPunct="1">
              <a:lnSpc>
                <a:spcPct val="100000"/>
              </a:lnSpc>
              <a:spcBef>
                <a:spcPct val="0"/>
              </a:spcBef>
              <a:spcAft>
                <a:spcPct val="0"/>
              </a:spcAft>
              <a:buClrTx/>
              <a:buSzTx/>
              <a:buFontTx/>
              <a:buNone/>
              <a:tabLst/>
              <a:defRPr/>
            </a:pP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with </a:t>
            </a:r>
            <a:r>
              <a:rPr kumimoji="0" lang="en-US" sz="1100" b="1" i="0"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heavy</a:t>
            </a:r>
            <a:r>
              <a:rPr kumimoji="0" lang="en-US" sz="1100" b="0" i="0"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 </a:t>
            </a:r>
            <a:r>
              <a:rPr kumimoji="0" lang="en-US" sz="1100" b="1" i="0"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prolonged</a:t>
            </a:r>
            <a:r>
              <a:rPr kumimoji="0" lang="en-US" sz="1100" b="0" i="0"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 </a:t>
            </a:r>
            <a:r>
              <a:rPr kumimoji="0" lang="en-US" sz="1100" b="1" i="0"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periods</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often with symptoms of </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anemia</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like </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fatigue</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or </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shortness</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of </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breath, </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all of which can significantly impact </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quality of life</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and </a:t>
            </a:r>
            <a:r>
              <a:rPr kumimoji="0" lang="en-US" sz="1100" b="1"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productivity </a:t>
            </a:r>
            <a:r>
              <a:rPr kumimoji="0" lang="en-US" sz="1100" b="0" i="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(i.e., work, school, social participation)</a:t>
            </a:r>
            <a:r>
              <a:rPr kumimoji="0" lang="en-US" sz="1100" i="0" u="none" strike="noStrike" kern="0" cap="none" spc="0" normalizeH="0" baseline="3000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1</a:t>
            </a:r>
          </a:p>
        </p:txBody>
      </p:sp>
      <p:cxnSp>
        <p:nvCxnSpPr>
          <p:cNvPr id="100" name="Straight Arrow Connector 99">
            <a:extLst>
              <a:ext uri="{FF2B5EF4-FFF2-40B4-BE49-F238E27FC236}">
                <a16:creationId xmlns:a16="http://schemas.microsoft.com/office/drawing/2014/main" id="{07B520F4-BEAA-7CB8-6DEC-E4B069E4A770}"/>
              </a:ext>
            </a:extLst>
          </p:cNvPr>
          <p:cNvCxnSpPr>
            <a:cxnSpLocks/>
          </p:cNvCxnSpPr>
          <p:nvPr/>
        </p:nvCxnSpPr>
        <p:spPr>
          <a:xfrm>
            <a:off x="7372792" y="2560006"/>
            <a:ext cx="2064741" cy="0"/>
          </a:xfrm>
          <a:prstGeom prst="straightConnector1">
            <a:avLst/>
          </a:prstGeom>
          <a:noFill/>
          <a:ln w="12700" cap="flat" cmpd="sng" algn="ctr">
            <a:solidFill>
              <a:schemeClr val="accent1"/>
            </a:solidFill>
            <a:prstDash val="solid"/>
            <a:tailEnd type="triangle"/>
          </a:ln>
          <a:effectLst/>
        </p:spPr>
      </p:cxnSp>
      <p:sp>
        <p:nvSpPr>
          <p:cNvPr id="78" name="Rectangle: Rounded Corners 49">
            <a:extLst>
              <a:ext uri="{FF2B5EF4-FFF2-40B4-BE49-F238E27FC236}">
                <a16:creationId xmlns:a16="http://schemas.microsoft.com/office/drawing/2014/main" id="{7D224998-B340-24BF-CE4A-35B954EFF603}"/>
              </a:ext>
            </a:extLst>
          </p:cNvPr>
          <p:cNvSpPr/>
          <p:nvPr/>
        </p:nvSpPr>
        <p:spPr>
          <a:xfrm>
            <a:off x="7036056" y="2940320"/>
            <a:ext cx="1878112" cy="2951922"/>
          </a:xfrm>
          <a:prstGeom prst="rect">
            <a:avLst/>
          </a:prstGeom>
          <a:noFill/>
          <a:ln>
            <a:noFill/>
          </a:ln>
          <a:effectLst/>
        </p:spPr>
        <p:txBody>
          <a:bodyPr rtlCol="0" anchor="t" anchorCtr="0"/>
          <a:lstStyle/>
          <a:p>
            <a:pPr lvl="0" defTabSz="913524" fontAlgn="base">
              <a:spcBef>
                <a:spcPct val="0"/>
              </a:spcBef>
              <a:spcAft>
                <a:spcPts val="600"/>
              </a:spcAft>
              <a:defRPr/>
            </a:pPr>
            <a:r>
              <a:rPr lang="en-US" sz="1100" dirty="0">
                <a:solidFill>
                  <a:schemeClr val="accent2"/>
                </a:solidFill>
                <a:latin typeface="Century Gothic" panose="020B0502020202020204" pitchFamily="34" charset="0"/>
                <a:ea typeface="Calibri" panose="020F0502020204030204" pitchFamily="34" charset="0"/>
                <a:cs typeface="Calibri" panose="020F0502020204030204" pitchFamily="34" charset="0"/>
              </a:rPr>
              <a:t>~</a:t>
            </a:r>
            <a:r>
              <a:rPr lang="en-US" sz="1100" b="1" dirty="0">
                <a:solidFill>
                  <a:schemeClr val="accent2"/>
                </a:solidFill>
                <a:latin typeface="Century Gothic" panose="020B0502020202020204" pitchFamily="34" charset="0"/>
                <a:ea typeface="Calibri" panose="020F0502020204030204" pitchFamily="34" charset="0"/>
                <a:cs typeface="Calibri" panose="020F0502020204030204" pitchFamily="34" charset="0"/>
              </a:rPr>
              <a:t>90%</a:t>
            </a:r>
            <a:r>
              <a:rPr lang="en-US" sz="1100" dirty="0">
                <a:solidFill>
                  <a:schemeClr val="accent2"/>
                </a:solidFill>
                <a:latin typeface="Century Gothic" panose="020B0502020202020204" pitchFamily="34" charset="0"/>
                <a:ea typeface="Calibri" panose="020F0502020204030204" pitchFamily="34" charset="0"/>
                <a:cs typeface="Calibri" panose="020F0502020204030204" pitchFamily="34" charset="0"/>
              </a:rPr>
              <a:t> </a:t>
            </a:r>
            <a:r>
              <a:rPr lang="en-US" sz="1100" dirty="0">
                <a:solidFill>
                  <a:prstClr val="black"/>
                </a:solidFill>
                <a:latin typeface="Century Gothic" panose="020B0502020202020204" pitchFamily="34" charset="0"/>
                <a:ea typeface="Calibri" panose="020F0502020204030204" pitchFamily="34" charset="0"/>
                <a:cs typeface="Calibri" panose="020F0502020204030204" pitchFamily="34" charset="0"/>
              </a:rPr>
              <a:t>of individuals achieved a </a:t>
            </a:r>
            <a:r>
              <a:rPr lang="en-US" sz="1100" b="1" dirty="0">
                <a:solidFill>
                  <a:schemeClr val="accent2"/>
                </a:solidFill>
                <a:latin typeface="Century Gothic" panose="020B0502020202020204" pitchFamily="34" charset="0"/>
                <a:ea typeface="Calibri" panose="020F0502020204030204" pitchFamily="34" charset="0"/>
                <a:cs typeface="Calibri" panose="020F0502020204030204" pitchFamily="34" charset="0"/>
              </a:rPr>
              <a:t>return to normal bleeding patterns </a:t>
            </a:r>
            <a:r>
              <a:rPr lang="en-US" sz="1100" dirty="0">
                <a:solidFill>
                  <a:prstClr val="black"/>
                </a:solidFill>
                <a:latin typeface="Century Gothic" panose="020B0502020202020204" pitchFamily="34" charset="0"/>
                <a:ea typeface="Calibri" panose="020F0502020204030204" pitchFamily="34" charset="0"/>
                <a:cs typeface="Calibri" panose="020F0502020204030204" pitchFamily="34" charset="0"/>
              </a:rPr>
              <a:t>after use of </a:t>
            </a:r>
            <a:r>
              <a:rPr lang="en-US" sz="1100" b="1" dirty="0">
                <a:solidFill>
                  <a:prstClr val="black"/>
                </a:solidFill>
                <a:latin typeface="Century Gothic" panose="020B0502020202020204" pitchFamily="34" charset="0"/>
                <a:ea typeface="Calibri" panose="020F0502020204030204" pitchFamily="34" charset="0"/>
                <a:cs typeface="Calibri" panose="020F0502020204030204" pitchFamily="34" charset="0"/>
              </a:rPr>
              <a:t>oral</a:t>
            </a:r>
            <a:r>
              <a:rPr lang="en-US" sz="1100" dirty="0">
                <a:solidFill>
                  <a:prstClr val="black"/>
                </a:solidFill>
                <a:latin typeface="Century Gothic" panose="020B0502020202020204" pitchFamily="34" charset="0"/>
                <a:ea typeface="Calibri" panose="020F0502020204030204" pitchFamily="34" charset="0"/>
                <a:cs typeface="Calibri" panose="020F0502020204030204" pitchFamily="34" charset="0"/>
              </a:rPr>
              <a:t> </a:t>
            </a:r>
            <a:r>
              <a:rPr lang="en-US" sz="1100" b="1" dirty="0">
                <a:solidFill>
                  <a:prstClr val="black"/>
                </a:solidFill>
                <a:latin typeface="Century Gothic" panose="020B0502020202020204" pitchFamily="34" charset="0"/>
                <a:ea typeface="Calibri" panose="020F0502020204030204" pitchFamily="34" charset="0"/>
                <a:cs typeface="Calibri" panose="020F0502020204030204" pitchFamily="34" charset="0"/>
              </a:rPr>
              <a:t>contraceptives</a:t>
            </a:r>
            <a:endParaRPr lang="th-TH" sz="1100" b="1" dirty="0">
              <a:solidFill>
                <a:prstClr val="black"/>
              </a:solidFill>
              <a:latin typeface="Century Gothic" panose="020B0502020202020204" pitchFamily="34" charset="0"/>
              <a:ea typeface="Calibri" panose="020F0502020204030204" pitchFamily="34" charset="0"/>
              <a:cs typeface="Calibri" panose="020F0502020204030204" pitchFamily="34" charset="0"/>
            </a:endParaRPr>
          </a:p>
          <a:p>
            <a:pPr marL="171450" lvl="0" indent="-171450" defTabSz="913524" fontAlgn="base">
              <a:spcBef>
                <a:spcPct val="0"/>
              </a:spcBef>
              <a:spcAft>
                <a:spcPts val="600"/>
              </a:spcAft>
              <a:buClr>
                <a:schemeClr val="accent1"/>
              </a:buClr>
              <a:buFont typeface="System Font Regular"/>
              <a:buChar char="→"/>
              <a:defRPr/>
            </a:pP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NSAIDs</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reduce menstrual blood loss </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by only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~20–40%</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 and primarily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relieve</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pain</a:t>
            </a:r>
            <a:endParaRPr lang="th-TH"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endParaRPr>
          </a:p>
          <a:p>
            <a:pPr marL="171450" lvl="0" indent="-171450" defTabSz="913524" fontAlgn="base">
              <a:spcBef>
                <a:spcPct val="0"/>
              </a:spcBef>
              <a:spcAft>
                <a:spcPts val="600"/>
              </a:spcAft>
              <a:buClr>
                <a:schemeClr val="accent1"/>
              </a:buClr>
              <a:buFont typeface="System Font Regular"/>
              <a:buChar char="→"/>
              <a:defRPr/>
            </a:pP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Anemia therapy </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can be used as a supplemental therapy to correct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iron</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deficiency</a:t>
            </a:r>
            <a:r>
              <a:rPr lang="en-US" sz="1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 but </a:t>
            </a:r>
            <a:r>
              <a:rPr lang="en-US" sz="1000" b="1" dirty="0">
                <a:solidFill>
                  <a:schemeClr val="accent3"/>
                </a:solidFill>
                <a:latin typeface="Century Gothic" panose="020B0502020202020204" pitchFamily="34" charset="0"/>
                <a:ea typeface="Calibri" panose="020F0502020204030204" pitchFamily="34" charset="0"/>
                <a:cs typeface="Calibri" panose="020F0502020204030204" pitchFamily="34" charset="0"/>
              </a:rPr>
              <a:t>does not reduce menstrual blood loss</a:t>
            </a:r>
            <a:r>
              <a:rPr lang="en-US" sz="1000" baseline="30000" dirty="0">
                <a:solidFill>
                  <a:schemeClr val="accent3"/>
                </a:solidFill>
                <a:latin typeface="Century Gothic" panose="020B0502020202020204" pitchFamily="34" charset="0"/>
                <a:ea typeface="Calibri" panose="020F0502020204030204" pitchFamily="34" charset="0"/>
                <a:cs typeface="Calibri" panose="020F0502020204030204" pitchFamily="34" charset="0"/>
              </a:rPr>
              <a:t>3, 4, 5</a:t>
            </a:r>
          </a:p>
        </p:txBody>
      </p:sp>
      <p:grpSp>
        <p:nvGrpSpPr>
          <p:cNvPr id="82" name="Group 81">
            <a:extLst>
              <a:ext uri="{FF2B5EF4-FFF2-40B4-BE49-F238E27FC236}">
                <a16:creationId xmlns:a16="http://schemas.microsoft.com/office/drawing/2014/main" id="{CFE14BD4-F732-3861-5283-8DBECB4F073D}"/>
              </a:ext>
            </a:extLst>
          </p:cNvPr>
          <p:cNvGrpSpPr/>
          <p:nvPr/>
        </p:nvGrpSpPr>
        <p:grpSpPr>
          <a:xfrm>
            <a:off x="7129356" y="2419366"/>
            <a:ext cx="1928686" cy="508622"/>
            <a:chOff x="4585436" y="2357562"/>
            <a:chExt cx="1928686" cy="408089"/>
          </a:xfrm>
        </p:grpSpPr>
        <p:sp>
          <p:nvSpPr>
            <p:cNvPr id="83" name="Rectangle 82">
              <a:extLst>
                <a:ext uri="{FF2B5EF4-FFF2-40B4-BE49-F238E27FC236}">
                  <a16:creationId xmlns:a16="http://schemas.microsoft.com/office/drawing/2014/main" id="{03441392-EE44-AA04-119C-A55841DD5A36}"/>
                </a:ext>
              </a:extLst>
            </p:cNvPr>
            <p:cNvSpPr/>
            <p:nvPr/>
          </p:nvSpPr>
          <p:spPr>
            <a:xfrm>
              <a:off x="4597401" y="2374712"/>
              <a:ext cx="1734609"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84" name="Rectangle 83">
              <a:extLst>
                <a:ext uri="{FF2B5EF4-FFF2-40B4-BE49-F238E27FC236}">
                  <a16:creationId xmlns:a16="http://schemas.microsoft.com/office/drawing/2014/main" id="{B74C0A9A-46F5-0417-F497-6B2A1ACEE6E9}"/>
                </a:ext>
              </a:extLst>
            </p:cNvPr>
            <p:cNvSpPr/>
            <p:nvPr/>
          </p:nvSpPr>
          <p:spPr>
            <a:xfrm>
              <a:off x="4597402" y="2573117"/>
              <a:ext cx="1734608"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85" name="Rectangle: Rounded Corners 49">
              <a:extLst>
                <a:ext uri="{FF2B5EF4-FFF2-40B4-BE49-F238E27FC236}">
                  <a16:creationId xmlns:a16="http://schemas.microsoft.com/office/drawing/2014/main" id="{F44B2E70-CC53-44D1-EF6B-DF3AB3B6F83B}"/>
                </a:ext>
              </a:extLst>
            </p:cNvPr>
            <p:cNvSpPr/>
            <p:nvPr/>
          </p:nvSpPr>
          <p:spPr>
            <a:xfrm>
              <a:off x="4585436" y="2357562"/>
              <a:ext cx="1928686" cy="408089"/>
            </a:xfrm>
            <a:prstGeom prst="roundRect">
              <a:avLst>
                <a:gd name="adj" fmla="val 0"/>
              </a:avLst>
            </a:prstGeom>
            <a:noFill/>
            <a:ln>
              <a:noFill/>
            </a:ln>
            <a:effectLst/>
          </p:spPr>
          <p:txBody>
            <a:bodyPr rtlCol="0" anchor="t" anchorCtr="0"/>
            <a:lstStyle/>
            <a:p>
              <a:pPr lvl="0" defTabSz="913524" fontAlgn="base">
                <a:spcBef>
                  <a:spcPct val="0"/>
                </a:spcBef>
                <a:spcAft>
                  <a:spcPts val="600"/>
                </a:spcAft>
                <a:defRPr/>
              </a:pPr>
              <a:r>
                <a:rPr lang="en-US"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Oral Contraceptives +/- </a:t>
              </a:r>
              <a:endParaRPr lang="th-TH"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endParaRPr>
            </a:p>
            <a:p>
              <a:pPr defTabSz="913524" fontAlgn="base">
                <a:spcBef>
                  <a:spcPct val="0"/>
                </a:spcBef>
                <a:spcAft>
                  <a:spcPts val="600"/>
                </a:spcAft>
                <a:defRPr/>
              </a:pPr>
              <a:r>
                <a:rPr lang="en-US" sz="1100" b="1"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NSAID, anemia therapy</a:t>
              </a:r>
              <a:endParaRPr kumimoji="0" lang="en-US" sz="1100" b="1" i="0" u="none" strike="noStrike" kern="0" cap="none" spc="0" normalizeH="0" baseline="30000" noProof="0" dirty="0">
                <a:ln>
                  <a:noFill/>
                </a:ln>
                <a:solidFill>
                  <a:schemeClr val="bg1"/>
                </a:solidFill>
                <a:effectLst/>
                <a:uLnTx/>
                <a:uFillTx/>
                <a:latin typeface="Century Gothic" panose="020B0502020202020204" pitchFamily="34" charset="0"/>
                <a:ea typeface="Calibri" panose="020F0502020204030204" pitchFamily="34" charset="0"/>
                <a:cs typeface="Calibri" panose="020F0502020204030204" pitchFamily="34" charset="0"/>
              </a:endParaRPr>
            </a:p>
          </p:txBody>
        </p:sp>
      </p:grpSp>
      <p:grpSp>
        <p:nvGrpSpPr>
          <p:cNvPr id="114" name="Group 113">
            <a:extLst>
              <a:ext uri="{FF2B5EF4-FFF2-40B4-BE49-F238E27FC236}">
                <a16:creationId xmlns:a16="http://schemas.microsoft.com/office/drawing/2014/main" id="{8A4A0FB4-4E3F-B5CE-150C-FC217E94F5C8}"/>
              </a:ext>
            </a:extLst>
          </p:cNvPr>
          <p:cNvGrpSpPr/>
          <p:nvPr/>
        </p:nvGrpSpPr>
        <p:grpSpPr>
          <a:xfrm>
            <a:off x="4612156" y="4736627"/>
            <a:ext cx="1751546" cy="1540688"/>
            <a:chOff x="4612156" y="4889026"/>
            <a:chExt cx="1751546" cy="1540688"/>
          </a:xfrm>
        </p:grpSpPr>
        <p:sp>
          <p:nvSpPr>
            <p:cNvPr id="113" name="Triangle 112">
              <a:extLst>
                <a:ext uri="{FF2B5EF4-FFF2-40B4-BE49-F238E27FC236}">
                  <a16:creationId xmlns:a16="http://schemas.microsoft.com/office/drawing/2014/main" id="{00CBDA47-7273-C28B-3A1F-BBE00E64ECA3}"/>
                </a:ext>
              </a:extLst>
            </p:cNvPr>
            <p:cNvSpPr/>
            <p:nvPr/>
          </p:nvSpPr>
          <p:spPr>
            <a:xfrm>
              <a:off x="4665311" y="4889026"/>
              <a:ext cx="355783" cy="204523"/>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87" name="Rectangle: Rounded Corners 49">
              <a:extLst>
                <a:ext uri="{FF2B5EF4-FFF2-40B4-BE49-F238E27FC236}">
                  <a16:creationId xmlns:a16="http://schemas.microsoft.com/office/drawing/2014/main" id="{D62E8721-C130-ABDF-A6AF-7F0DB7BAAFB5}"/>
                </a:ext>
              </a:extLst>
            </p:cNvPr>
            <p:cNvSpPr/>
            <p:nvPr/>
          </p:nvSpPr>
          <p:spPr>
            <a:xfrm>
              <a:off x="4612156" y="4973692"/>
              <a:ext cx="1751546" cy="1456022"/>
            </a:xfrm>
            <a:prstGeom prst="rect">
              <a:avLst/>
            </a:prstGeom>
            <a:solidFill>
              <a:schemeClr val="bg1"/>
            </a:solidFill>
            <a:ln>
              <a:solidFill>
                <a:schemeClr val="accent1"/>
              </a:solidFill>
            </a:ln>
            <a:effectLst/>
          </p:spPr>
          <p:txBody>
            <a:bodyPr lIns="144000" tIns="108000" rtlCol="0" anchor="t" anchorCtr="0"/>
            <a:lstStyle/>
            <a:p>
              <a:pPr lvl="0" defTabSz="913524" fontAlgn="base">
                <a:spcBef>
                  <a:spcPct val="0"/>
                </a:spcBef>
                <a:spcAft>
                  <a:spcPct val="0"/>
                </a:spcAft>
                <a:defRPr/>
              </a:pPr>
              <a:r>
                <a:rPr lang="en-US" sz="1000"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In some rural or remote contexts, </a:t>
              </a:r>
              <a:r>
                <a:rPr lang="en-US" sz="1000" b="1"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limited availability </a:t>
              </a:r>
              <a:r>
                <a:rPr lang="en-US" sz="1000"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of </a:t>
              </a:r>
              <a:r>
                <a:rPr lang="en-US" sz="1000" b="1"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specialists</a:t>
              </a:r>
              <a:r>
                <a:rPr lang="en-US" sz="1000"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 like </a:t>
              </a:r>
              <a:r>
                <a:rPr lang="en-US" sz="1000" b="1"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OB-GYNs</a:t>
              </a:r>
              <a:r>
                <a:rPr lang="en-US" sz="1000"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 </a:t>
              </a:r>
              <a:r>
                <a:rPr lang="en-US" sz="1000" b="1"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restricts access </a:t>
              </a:r>
              <a:r>
                <a:rPr lang="en-US" sz="1000" kern="0" dirty="0">
                  <a:solidFill>
                    <a:prstClr val="black"/>
                  </a:solidFill>
                  <a:latin typeface="Century Gothic" panose="020B0502020202020204" pitchFamily="34" charset="0"/>
                  <a:ea typeface="Calibri" panose="020F0502020204030204" pitchFamily="34" charset="0"/>
                  <a:cs typeface="Calibri" panose="020F0502020204030204" pitchFamily="34" charset="0"/>
                </a:rPr>
                <a:t>to appropriate care, leaving most women reliant on non-specalists</a:t>
              </a:r>
              <a:r>
                <a:rPr lang="en-US" sz="1000" kern="0" baseline="30000" dirty="0">
                  <a:solidFill>
                    <a:prstClr val="black"/>
                  </a:solidFill>
                  <a:latin typeface="Century Gothic" panose="020B0502020202020204" pitchFamily="34" charset="0"/>
                  <a:ea typeface="Calibri" panose="020F0502020204030204" pitchFamily="34" charset="0"/>
                  <a:cs typeface="Calibri" panose="020F0502020204030204" pitchFamily="34" charset="0"/>
                </a:rPr>
                <a:t>2</a:t>
              </a:r>
            </a:p>
          </p:txBody>
        </p:sp>
      </p:grpSp>
      <p:sp>
        <p:nvSpPr>
          <p:cNvPr id="89" name="Rectangle 88">
            <a:extLst>
              <a:ext uri="{FF2B5EF4-FFF2-40B4-BE49-F238E27FC236}">
                <a16:creationId xmlns:a16="http://schemas.microsoft.com/office/drawing/2014/main" id="{FC14A8AE-DCC7-52EC-0A92-0D43DCFB67CF}"/>
              </a:ext>
            </a:extLst>
          </p:cNvPr>
          <p:cNvSpPr/>
          <p:nvPr/>
        </p:nvSpPr>
        <p:spPr>
          <a:xfrm>
            <a:off x="7141321" y="1861614"/>
            <a:ext cx="474494" cy="474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90" name="Rectangle 89">
            <a:extLst>
              <a:ext uri="{FF2B5EF4-FFF2-40B4-BE49-F238E27FC236}">
                <a16:creationId xmlns:a16="http://schemas.microsoft.com/office/drawing/2014/main" id="{73F5009F-CFF0-EE3F-BCC7-F773178F760D}"/>
              </a:ext>
            </a:extLst>
          </p:cNvPr>
          <p:cNvSpPr/>
          <p:nvPr/>
        </p:nvSpPr>
        <p:spPr>
          <a:xfrm>
            <a:off x="7734174" y="1861614"/>
            <a:ext cx="474494" cy="474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91" name="Rectangle 90">
            <a:extLst>
              <a:ext uri="{FF2B5EF4-FFF2-40B4-BE49-F238E27FC236}">
                <a16:creationId xmlns:a16="http://schemas.microsoft.com/office/drawing/2014/main" id="{29F4C5C0-DCA1-B34B-196D-FB66519AA5BF}"/>
              </a:ext>
            </a:extLst>
          </p:cNvPr>
          <p:cNvSpPr/>
          <p:nvPr/>
        </p:nvSpPr>
        <p:spPr>
          <a:xfrm>
            <a:off x="8325299" y="1861614"/>
            <a:ext cx="474494" cy="47449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grpSp>
        <p:nvGrpSpPr>
          <p:cNvPr id="94" name="Group 93">
            <a:extLst>
              <a:ext uri="{FF2B5EF4-FFF2-40B4-BE49-F238E27FC236}">
                <a16:creationId xmlns:a16="http://schemas.microsoft.com/office/drawing/2014/main" id="{B7556A6E-B4E6-CB28-BD0D-EE9BD0504358}"/>
              </a:ext>
            </a:extLst>
          </p:cNvPr>
          <p:cNvGrpSpPr/>
          <p:nvPr/>
        </p:nvGrpSpPr>
        <p:grpSpPr>
          <a:xfrm>
            <a:off x="7584697" y="2011098"/>
            <a:ext cx="186738" cy="186738"/>
            <a:chOff x="8622565" y="1314922"/>
            <a:chExt cx="320959" cy="320959"/>
          </a:xfrm>
        </p:grpSpPr>
        <p:sp>
          <p:nvSpPr>
            <p:cNvPr id="92" name="Oval 91">
              <a:extLst>
                <a:ext uri="{FF2B5EF4-FFF2-40B4-BE49-F238E27FC236}">
                  <a16:creationId xmlns:a16="http://schemas.microsoft.com/office/drawing/2014/main" id="{F8F5C28D-0557-E435-5228-F5967EDDFB54}"/>
                </a:ext>
              </a:extLst>
            </p:cNvPr>
            <p:cNvSpPr/>
            <p:nvPr/>
          </p:nvSpPr>
          <p:spPr>
            <a:xfrm>
              <a:off x="8622565" y="1314922"/>
              <a:ext cx="320959" cy="32095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93" name="Cross 92">
              <a:extLst>
                <a:ext uri="{FF2B5EF4-FFF2-40B4-BE49-F238E27FC236}">
                  <a16:creationId xmlns:a16="http://schemas.microsoft.com/office/drawing/2014/main" id="{7ADCC2F6-3073-E76C-7389-A0EF18AFE6D3}"/>
                </a:ext>
              </a:extLst>
            </p:cNvPr>
            <p:cNvSpPr/>
            <p:nvPr/>
          </p:nvSpPr>
          <p:spPr>
            <a:xfrm>
              <a:off x="8692634" y="1386579"/>
              <a:ext cx="181492" cy="181490"/>
            </a:xfrm>
            <a:prstGeom prst="plus">
              <a:avLst>
                <a:gd name="adj" fmla="val 40618"/>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grpSp>
      <p:grpSp>
        <p:nvGrpSpPr>
          <p:cNvPr id="96" name="Group 95">
            <a:extLst>
              <a:ext uri="{FF2B5EF4-FFF2-40B4-BE49-F238E27FC236}">
                <a16:creationId xmlns:a16="http://schemas.microsoft.com/office/drawing/2014/main" id="{4A35F65C-562A-DB0D-4D98-C0290D7076B3}"/>
              </a:ext>
            </a:extLst>
          </p:cNvPr>
          <p:cNvGrpSpPr/>
          <p:nvPr/>
        </p:nvGrpSpPr>
        <p:grpSpPr>
          <a:xfrm>
            <a:off x="8177896" y="2011098"/>
            <a:ext cx="186738" cy="186738"/>
            <a:chOff x="8622565" y="1314922"/>
            <a:chExt cx="320959" cy="320959"/>
          </a:xfrm>
        </p:grpSpPr>
        <p:sp>
          <p:nvSpPr>
            <p:cNvPr id="97" name="Oval 96">
              <a:extLst>
                <a:ext uri="{FF2B5EF4-FFF2-40B4-BE49-F238E27FC236}">
                  <a16:creationId xmlns:a16="http://schemas.microsoft.com/office/drawing/2014/main" id="{1890CCA6-2D1C-1F75-7E60-7F2B73F4E2E3}"/>
                </a:ext>
              </a:extLst>
            </p:cNvPr>
            <p:cNvSpPr/>
            <p:nvPr/>
          </p:nvSpPr>
          <p:spPr>
            <a:xfrm>
              <a:off x="8622565" y="1314922"/>
              <a:ext cx="320959" cy="32095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98" name="Cross 97">
              <a:extLst>
                <a:ext uri="{FF2B5EF4-FFF2-40B4-BE49-F238E27FC236}">
                  <a16:creationId xmlns:a16="http://schemas.microsoft.com/office/drawing/2014/main" id="{75D18B9E-E923-EBC2-7FB3-D04357169560}"/>
                </a:ext>
              </a:extLst>
            </p:cNvPr>
            <p:cNvSpPr/>
            <p:nvPr/>
          </p:nvSpPr>
          <p:spPr>
            <a:xfrm>
              <a:off x="8692634" y="1386579"/>
              <a:ext cx="181492" cy="181490"/>
            </a:xfrm>
            <a:prstGeom prst="plus">
              <a:avLst>
                <a:gd name="adj" fmla="val 40618"/>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grpSp>
      <p:grpSp>
        <p:nvGrpSpPr>
          <p:cNvPr id="126" name="Group 125">
            <a:extLst>
              <a:ext uri="{FF2B5EF4-FFF2-40B4-BE49-F238E27FC236}">
                <a16:creationId xmlns:a16="http://schemas.microsoft.com/office/drawing/2014/main" id="{95BB04EF-4B5E-7B6D-E794-339B958762F7}"/>
              </a:ext>
            </a:extLst>
          </p:cNvPr>
          <p:cNvGrpSpPr/>
          <p:nvPr/>
        </p:nvGrpSpPr>
        <p:grpSpPr>
          <a:xfrm>
            <a:off x="9236209" y="1879595"/>
            <a:ext cx="2548855" cy="3804914"/>
            <a:chOff x="9201485" y="2416348"/>
            <a:chExt cx="2548855" cy="3804914"/>
          </a:xfrm>
        </p:grpSpPr>
        <p:sp>
          <p:nvSpPr>
            <p:cNvPr id="19" name="Rectangle: Rounded Corners 47">
              <a:extLst>
                <a:ext uri="{FF2B5EF4-FFF2-40B4-BE49-F238E27FC236}">
                  <a16:creationId xmlns:a16="http://schemas.microsoft.com/office/drawing/2014/main" id="{6304E266-2B99-9FFB-A4DF-CCE750F5F573}"/>
                </a:ext>
              </a:extLst>
            </p:cNvPr>
            <p:cNvSpPr/>
            <p:nvPr/>
          </p:nvSpPr>
          <p:spPr>
            <a:xfrm>
              <a:off x="9435126" y="2692852"/>
              <a:ext cx="2302560" cy="1108380"/>
            </a:xfrm>
            <a:prstGeom prst="rect">
              <a:avLst/>
            </a:prstGeom>
            <a:noFill/>
            <a:ln w="28575">
              <a:noFill/>
            </a:ln>
            <a:effectLst/>
          </p:spPr>
          <p:txBody>
            <a:bodyPr rtlCol="0" anchor="t" anchorCtr="0"/>
            <a:lstStyle/>
            <a:p>
              <a:pPr marL="0" marR="0" lvl="0" indent="0" defTabSz="913524" rtl="0" eaLnBrk="1" fontAlgn="base" latinLnBrk="0" hangingPunct="1">
                <a:lnSpc>
                  <a:spcPct val="100000"/>
                </a:lnSpc>
                <a:spcBef>
                  <a:spcPct val="0"/>
                </a:spcBef>
                <a:spcAft>
                  <a:spcPct val="0"/>
                </a:spcAft>
                <a:buClrTx/>
                <a:buSzTx/>
                <a:buFontTx/>
                <a:buNone/>
                <a:tabLst/>
                <a:defRPr/>
              </a:pP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Reduces </a:t>
              </a:r>
              <a:r>
                <a:rPr kumimoji="0" lang="en-US" sz="1100" b="1"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menstrual flow </a:t>
              </a:r>
              <a:r>
                <a:rPr kumimoji="0" lang="en-US" sz="1100" b="0" u="none" strike="noStrike" kern="0" cap="none" spc="0" normalizeH="0" baseline="0" noProof="0" dirty="0">
                  <a:ln>
                    <a:noFill/>
                  </a:ln>
                  <a:solidFill>
                    <a:schemeClr val="accent3"/>
                  </a:solidFill>
                  <a:effectLst/>
                  <a:uLnTx/>
                  <a:uFillTx/>
                  <a:latin typeface="Century Gothic" panose="020B0502020202020204" pitchFamily="34" charset="0"/>
                  <a:ea typeface="Calibri" panose="020F0502020204030204" pitchFamily="34" charset="0"/>
                  <a:cs typeface="Calibri" panose="020F0502020204030204" pitchFamily="34" charset="0"/>
                </a:rPr>
                <a:t>by </a:t>
              </a:r>
              <a:r>
                <a:rPr kumimoji="0" lang="en-US" sz="1100" b="1"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~71-95</a:t>
              </a:r>
              <a:r>
                <a:rPr kumimoji="0" lang="en-US" sz="1100" b="0"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 </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and achieves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low</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to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normal</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menstrual</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flow</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in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20-30%</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of cases, helping to substantially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control HMB</a:t>
              </a:r>
              <a:r>
                <a:rPr kumimoji="0" lang="en-US" sz="1100" b="0" u="none" strike="noStrike" kern="0" cap="none" spc="0" normalizeH="0" baseline="3000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6, 7</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t>
              </a:r>
              <a:endPar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endParaRPr>
            </a:p>
          </p:txBody>
        </p:sp>
        <p:sp>
          <p:nvSpPr>
            <p:cNvPr id="20" name="Rectangle: Rounded Corners 48">
              <a:extLst>
                <a:ext uri="{FF2B5EF4-FFF2-40B4-BE49-F238E27FC236}">
                  <a16:creationId xmlns:a16="http://schemas.microsoft.com/office/drawing/2014/main" id="{9E0296A2-C0B1-1679-BEE2-5F27AA6DA6E8}"/>
                </a:ext>
              </a:extLst>
            </p:cNvPr>
            <p:cNvSpPr/>
            <p:nvPr/>
          </p:nvSpPr>
          <p:spPr>
            <a:xfrm>
              <a:off x="9435458" y="4048881"/>
              <a:ext cx="2278381" cy="1005224"/>
            </a:xfrm>
            <a:prstGeom prst="rect">
              <a:avLst/>
            </a:prstGeom>
            <a:noFill/>
            <a:ln>
              <a:noFill/>
            </a:ln>
            <a:effectLst/>
          </p:spPr>
          <p:txBody>
            <a:bodyPr rtlCol="0" anchor="t" anchorCtr="0"/>
            <a:lstStyle/>
            <a:p>
              <a:pPr marL="0" marR="0" lvl="0" indent="0" defTabSz="913524" rtl="0" eaLnBrk="1" fontAlgn="base" latinLnBrk="0" hangingPunct="1">
                <a:lnSpc>
                  <a:spcPct val="100000"/>
                </a:lnSpc>
                <a:spcBef>
                  <a:spcPct val="0"/>
                </a:spcBef>
                <a:spcAft>
                  <a:spcPct val="0"/>
                </a:spcAft>
                <a:buClrTx/>
                <a:buSzTx/>
                <a:buFontTx/>
                <a:buNone/>
                <a:tabLst/>
                <a:defRPr/>
              </a:pPr>
              <a:r>
                <a:rPr kumimoji="0" lang="en-US" sz="1100" b="1"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100%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effective </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in offering permanent relief of menstrual bleeding but is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costly</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and can cause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severe complications</a:t>
              </a:r>
              <a:r>
                <a:rPr kumimoji="0" lang="en-US" sz="1100" b="0" u="none" strike="noStrike" kern="0" cap="none" spc="0" normalizeH="0" baseline="3000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8</a:t>
              </a:r>
            </a:p>
          </p:txBody>
        </p:sp>
        <p:sp>
          <p:nvSpPr>
            <p:cNvPr id="28" name="Rectangle: Rounded Corners 1">
              <a:extLst>
                <a:ext uri="{FF2B5EF4-FFF2-40B4-BE49-F238E27FC236}">
                  <a16:creationId xmlns:a16="http://schemas.microsoft.com/office/drawing/2014/main" id="{ECA0C3D0-18D1-25FD-1700-B7F858FE2671}"/>
                </a:ext>
              </a:extLst>
            </p:cNvPr>
            <p:cNvSpPr/>
            <p:nvPr/>
          </p:nvSpPr>
          <p:spPr>
            <a:xfrm>
              <a:off x="9447780" y="5216038"/>
              <a:ext cx="2302560" cy="1005224"/>
            </a:xfrm>
            <a:prstGeom prst="rect">
              <a:avLst/>
            </a:prstGeom>
            <a:noFill/>
            <a:ln>
              <a:noFill/>
            </a:ln>
            <a:effectLst/>
          </p:spPr>
          <p:txBody>
            <a:bodyPr rtlCol="0" anchor="t" anchorCtr="0"/>
            <a:lstStyle/>
            <a:p>
              <a:pPr marL="0" marR="0" lvl="0" indent="0" defTabSz="913524" rtl="0" eaLnBrk="1" fontAlgn="base" latinLnBrk="0" hangingPunct="1">
                <a:lnSpc>
                  <a:spcPct val="100000"/>
                </a:lnSpc>
                <a:spcBef>
                  <a:spcPct val="0"/>
                </a:spcBef>
                <a:spcAft>
                  <a:spcPct val="0"/>
                </a:spcAft>
                <a:buClrTx/>
                <a:buSzTx/>
                <a:buFontTx/>
                <a:buNone/>
                <a:tabLst/>
                <a:defRPr/>
              </a:pPr>
              <a:r>
                <a:rPr kumimoji="0" lang="en-US" sz="1100" b="1"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38%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of women report experiencing amenorrhea </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after 1 year, of these patients </a:t>
              </a:r>
              <a:r>
                <a:rPr kumimoji="0" lang="en-US" sz="1100" b="1" u="none" strike="noStrike" kern="0" cap="none" spc="0" normalizeH="0" baseline="0" noProof="0" dirty="0">
                  <a:ln>
                    <a:noFill/>
                  </a:ln>
                  <a:solidFill>
                    <a:schemeClr val="accent2"/>
                  </a:solidFill>
                  <a:effectLst/>
                  <a:uLnTx/>
                  <a:uFillTx/>
                  <a:latin typeface="Century Gothic" panose="020B0502020202020204" pitchFamily="34" charset="0"/>
                  <a:ea typeface="Calibri" panose="020F0502020204030204" pitchFamily="34" charset="0"/>
                  <a:cs typeface="Calibri" panose="020F0502020204030204" pitchFamily="34" charset="0"/>
                </a:rPr>
                <a:t>4.7% </a:t>
              </a:r>
              <a:r>
                <a:rPr kumimoji="0" lang="en-US" sz="1100" b="1"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require an additional surgery </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at 1 year</a:t>
              </a:r>
              <a:r>
                <a:rPr kumimoji="0" lang="en-US" sz="1100" b="0" u="none" strike="noStrike" kern="0" cap="none" spc="0" normalizeH="0" baseline="3000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8</a:t>
              </a:r>
              <a:r>
                <a:rPr kumimoji="0" lang="en-US" sz="1100" b="0" u="none" strike="noStrike" kern="0" cap="none" spc="0" normalizeH="0" baseline="0" noProof="0" dirty="0">
                  <a:ln>
                    <a:noFill/>
                  </a:ln>
                  <a:solidFill>
                    <a:prstClr val="black"/>
                  </a:solidFill>
                  <a:effectLst/>
                  <a:uLnTx/>
                  <a:uFillTx/>
                  <a:latin typeface="Century Gothic" panose="020B0502020202020204" pitchFamily="34" charset="0"/>
                  <a:ea typeface="Calibri" panose="020F0502020204030204" pitchFamily="34" charset="0"/>
                  <a:cs typeface="Calibri" panose="020F0502020204030204" pitchFamily="34" charset="0"/>
                </a:rPr>
                <a:t> </a:t>
              </a:r>
            </a:p>
          </p:txBody>
        </p:sp>
        <p:grpSp>
          <p:nvGrpSpPr>
            <p:cNvPr id="102" name="Group 101">
              <a:extLst>
                <a:ext uri="{FF2B5EF4-FFF2-40B4-BE49-F238E27FC236}">
                  <a16:creationId xmlns:a16="http://schemas.microsoft.com/office/drawing/2014/main" id="{3E3233B8-C85F-629C-2A46-882E77244C08}"/>
                </a:ext>
              </a:extLst>
            </p:cNvPr>
            <p:cNvGrpSpPr/>
            <p:nvPr/>
          </p:nvGrpSpPr>
          <p:grpSpPr>
            <a:xfrm>
              <a:off x="9510608" y="2416348"/>
              <a:ext cx="758772" cy="268657"/>
              <a:chOff x="4576910" y="2357562"/>
              <a:chExt cx="771304" cy="215555"/>
            </a:xfrm>
          </p:grpSpPr>
          <p:sp>
            <p:nvSpPr>
              <p:cNvPr id="103" name="Rectangle 102">
                <a:extLst>
                  <a:ext uri="{FF2B5EF4-FFF2-40B4-BE49-F238E27FC236}">
                    <a16:creationId xmlns:a16="http://schemas.microsoft.com/office/drawing/2014/main" id="{744D2599-3A55-5FA1-8BC8-B2247033552C}"/>
                  </a:ext>
                </a:extLst>
              </p:cNvPr>
              <p:cNvSpPr/>
              <p:nvPr/>
            </p:nvSpPr>
            <p:spPr>
              <a:xfrm>
                <a:off x="4597401" y="2374712"/>
                <a:ext cx="660431"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05" name="Rectangle: Rounded Corners 49">
                <a:extLst>
                  <a:ext uri="{FF2B5EF4-FFF2-40B4-BE49-F238E27FC236}">
                    <a16:creationId xmlns:a16="http://schemas.microsoft.com/office/drawing/2014/main" id="{587525C6-1CD9-64E0-E00F-9FE3103156AD}"/>
                  </a:ext>
                </a:extLst>
              </p:cNvPr>
              <p:cNvSpPr/>
              <p:nvPr/>
            </p:nvSpPr>
            <p:spPr>
              <a:xfrm>
                <a:off x="4576910" y="2357562"/>
                <a:ext cx="771304" cy="215555"/>
              </a:xfrm>
              <a:prstGeom prst="roundRect">
                <a:avLst>
                  <a:gd name="adj" fmla="val 0"/>
                </a:avLst>
              </a:prstGeom>
              <a:noFill/>
              <a:ln>
                <a:noFill/>
              </a:ln>
              <a:effectLst/>
            </p:spPr>
            <p:txBody>
              <a:bodyPr rtlCol="0" anchor="t" anchorCtr="0"/>
              <a:lstStyle/>
              <a:p>
                <a:pPr lvl="0" defTabSz="913524" fontAlgn="base">
                  <a:spcBef>
                    <a:spcPct val="0"/>
                  </a:spcBef>
                  <a:spcAft>
                    <a:spcPts val="600"/>
                  </a:spcAft>
                  <a:defRPr/>
                </a:pPr>
                <a:r>
                  <a:rPr lang="en-US"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 H-IUD</a:t>
                </a:r>
                <a:endParaRPr lang="th-TH"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endParaRPr>
              </a:p>
            </p:txBody>
          </p:sp>
        </p:grpSp>
        <p:grpSp>
          <p:nvGrpSpPr>
            <p:cNvPr id="106" name="Group 105">
              <a:extLst>
                <a:ext uri="{FF2B5EF4-FFF2-40B4-BE49-F238E27FC236}">
                  <a16:creationId xmlns:a16="http://schemas.microsoft.com/office/drawing/2014/main" id="{282AEE7F-A315-7802-EE83-4C61A13F0310}"/>
                </a:ext>
              </a:extLst>
            </p:cNvPr>
            <p:cNvGrpSpPr/>
            <p:nvPr/>
          </p:nvGrpSpPr>
          <p:grpSpPr>
            <a:xfrm>
              <a:off x="9510940" y="3767108"/>
              <a:ext cx="1258640" cy="268657"/>
              <a:chOff x="4581030" y="2353587"/>
              <a:chExt cx="771304" cy="215555"/>
            </a:xfrm>
          </p:grpSpPr>
          <p:sp>
            <p:nvSpPr>
              <p:cNvPr id="107" name="Rectangle 106">
                <a:extLst>
                  <a:ext uri="{FF2B5EF4-FFF2-40B4-BE49-F238E27FC236}">
                    <a16:creationId xmlns:a16="http://schemas.microsoft.com/office/drawing/2014/main" id="{3BA0ECCC-A09D-A1E7-273B-95F9C6C16D97}"/>
                  </a:ext>
                </a:extLst>
              </p:cNvPr>
              <p:cNvSpPr/>
              <p:nvPr/>
            </p:nvSpPr>
            <p:spPr>
              <a:xfrm>
                <a:off x="4597401" y="2374712"/>
                <a:ext cx="649523"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08" name="Rectangle: Rounded Corners 49">
                <a:extLst>
                  <a:ext uri="{FF2B5EF4-FFF2-40B4-BE49-F238E27FC236}">
                    <a16:creationId xmlns:a16="http://schemas.microsoft.com/office/drawing/2014/main" id="{5A513434-BCF4-1CD1-220F-AB1012362DC4}"/>
                  </a:ext>
                </a:extLst>
              </p:cNvPr>
              <p:cNvSpPr/>
              <p:nvPr/>
            </p:nvSpPr>
            <p:spPr>
              <a:xfrm>
                <a:off x="4581030" y="2353587"/>
                <a:ext cx="771304" cy="215555"/>
              </a:xfrm>
              <a:prstGeom prst="roundRect">
                <a:avLst>
                  <a:gd name="adj" fmla="val 0"/>
                </a:avLst>
              </a:prstGeom>
              <a:noFill/>
              <a:ln>
                <a:noFill/>
              </a:ln>
              <a:effectLst/>
            </p:spPr>
            <p:txBody>
              <a:bodyPr rtlCol="0" anchor="t" anchorCtr="0"/>
              <a:lstStyle/>
              <a:p>
                <a:pPr lvl="0" defTabSz="913524" fontAlgn="base">
                  <a:spcBef>
                    <a:spcPct val="0"/>
                  </a:spcBef>
                  <a:spcAft>
                    <a:spcPts val="600"/>
                  </a:spcAft>
                  <a:defRPr/>
                </a:pPr>
                <a:r>
                  <a:rPr lang="en-US"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Hysterectomy</a:t>
                </a:r>
              </a:p>
            </p:txBody>
          </p:sp>
        </p:grpSp>
        <p:grpSp>
          <p:nvGrpSpPr>
            <p:cNvPr id="110" name="Group 109">
              <a:extLst>
                <a:ext uri="{FF2B5EF4-FFF2-40B4-BE49-F238E27FC236}">
                  <a16:creationId xmlns:a16="http://schemas.microsoft.com/office/drawing/2014/main" id="{BA801218-5408-927E-FBA6-2D3B4D416D88}"/>
                </a:ext>
              </a:extLst>
            </p:cNvPr>
            <p:cNvGrpSpPr/>
            <p:nvPr/>
          </p:nvGrpSpPr>
          <p:grpSpPr>
            <a:xfrm>
              <a:off x="9497861" y="4947381"/>
              <a:ext cx="1794824" cy="268657"/>
              <a:chOff x="4579932" y="2357562"/>
              <a:chExt cx="771304" cy="215555"/>
            </a:xfrm>
          </p:grpSpPr>
          <p:sp>
            <p:nvSpPr>
              <p:cNvPr id="111" name="Rectangle 110">
                <a:extLst>
                  <a:ext uri="{FF2B5EF4-FFF2-40B4-BE49-F238E27FC236}">
                    <a16:creationId xmlns:a16="http://schemas.microsoft.com/office/drawing/2014/main" id="{590D6F06-BBF2-F804-8646-E4C6533D6141}"/>
                  </a:ext>
                </a:extLst>
              </p:cNvPr>
              <p:cNvSpPr/>
              <p:nvPr/>
            </p:nvSpPr>
            <p:spPr>
              <a:xfrm>
                <a:off x="4597401" y="2374712"/>
                <a:ext cx="660431" cy="1733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12" name="Rectangle: Rounded Corners 49">
                <a:extLst>
                  <a:ext uri="{FF2B5EF4-FFF2-40B4-BE49-F238E27FC236}">
                    <a16:creationId xmlns:a16="http://schemas.microsoft.com/office/drawing/2014/main" id="{923FB6C6-4370-4D10-5BA8-872343E3093B}"/>
                  </a:ext>
                </a:extLst>
              </p:cNvPr>
              <p:cNvSpPr/>
              <p:nvPr/>
            </p:nvSpPr>
            <p:spPr>
              <a:xfrm>
                <a:off x="4579932" y="2357562"/>
                <a:ext cx="771304" cy="215555"/>
              </a:xfrm>
              <a:prstGeom prst="roundRect">
                <a:avLst>
                  <a:gd name="adj" fmla="val 0"/>
                </a:avLst>
              </a:prstGeom>
              <a:noFill/>
              <a:ln>
                <a:noFill/>
              </a:ln>
              <a:effectLst/>
            </p:spPr>
            <p:txBody>
              <a:bodyPr rtlCol="0" anchor="t" anchorCtr="0"/>
              <a:lstStyle/>
              <a:p>
                <a:pPr lvl="0" defTabSz="913524" fontAlgn="base">
                  <a:spcBef>
                    <a:spcPct val="0"/>
                  </a:spcBef>
                  <a:spcAft>
                    <a:spcPts val="600"/>
                  </a:spcAft>
                  <a:defRPr/>
                </a:pPr>
                <a:r>
                  <a:rPr lang="en-US" sz="1100" kern="0" dirty="0">
                    <a:solidFill>
                      <a:schemeClr val="bg1"/>
                    </a:solidFill>
                    <a:latin typeface="Century Gothic" panose="020B0502020202020204" pitchFamily="34" charset="0"/>
                    <a:ea typeface="Calibri" panose="020F0502020204030204" pitchFamily="34" charset="0"/>
                    <a:cs typeface="Calibri" panose="020F0502020204030204" pitchFamily="34" charset="0"/>
                  </a:rPr>
                  <a:t>Endometrial Ablation</a:t>
                </a:r>
              </a:p>
            </p:txBody>
          </p:sp>
        </p:grpSp>
        <p:cxnSp>
          <p:nvCxnSpPr>
            <p:cNvPr id="117" name="Straight Arrow Connector 116">
              <a:extLst>
                <a:ext uri="{FF2B5EF4-FFF2-40B4-BE49-F238E27FC236}">
                  <a16:creationId xmlns:a16="http://schemas.microsoft.com/office/drawing/2014/main" id="{503301D2-8DED-B32F-B1E4-979A8BB5C149}"/>
                </a:ext>
              </a:extLst>
            </p:cNvPr>
            <p:cNvCxnSpPr>
              <a:cxnSpLocks/>
            </p:cNvCxnSpPr>
            <p:nvPr/>
          </p:nvCxnSpPr>
          <p:spPr>
            <a:xfrm>
              <a:off x="9201485" y="3900443"/>
              <a:ext cx="236048" cy="0"/>
            </a:xfrm>
            <a:prstGeom prst="straightConnector1">
              <a:avLst/>
            </a:prstGeom>
            <a:noFill/>
            <a:ln w="12700" cap="flat" cmpd="sng" algn="ctr">
              <a:solidFill>
                <a:schemeClr val="accent1"/>
              </a:solidFill>
              <a:prstDash val="solid"/>
              <a:tailEnd type="triangle"/>
            </a:ln>
            <a:effectLst/>
          </p:spPr>
        </p:cxnSp>
        <p:cxnSp>
          <p:nvCxnSpPr>
            <p:cNvPr id="120" name="Elbow Connector 119">
              <a:extLst>
                <a:ext uri="{FF2B5EF4-FFF2-40B4-BE49-F238E27FC236}">
                  <a16:creationId xmlns:a16="http://schemas.microsoft.com/office/drawing/2014/main" id="{47A347F5-4907-D338-B671-B5DA075DCDC9}"/>
                </a:ext>
              </a:extLst>
            </p:cNvPr>
            <p:cNvCxnSpPr/>
            <p:nvPr/>
          </p:nvCxnSpPr>
          <p:spPr>
            <a:xfrm rot="16200000" flipV="1">
              <a:off x="8059509" y="3703993"/>
              <a:ext cx="2520000" cy="236048"/>
            </a:xfrm>
            <a:prstGeom prst="bentConnector3">
              <a:avLst>
                <a:gd name="adj1" fmla="val 31"/>
              </a:avLst>
            </a:prstGeom>
            <a:ln w="12700">
              <a:headEnd type="triangle"/>
              <a:tailEnd type="none"/>
            </a:ln>
          </p:spPr>
          <p:style>
            <a:lnRef idx="2">
              <a:schemeClr val="accent1"/>
            </a:lnRef>
            <a:fillRef idx="0">
              <a:schemeClr val="accent1"/>
            </a:fillRef>
            <a:effectRef idx="1">
              <a:schemeClr val="accent1"/>
            </a:effectRef>
            <a:fontRef idx="minor">
              <a:schemeClr val="tx1"/>
            </a:fontRef>
          </p:style>
        </p:cxnSp>
      </p:grpSp>
      <p:sp>
        <p:nvSpPr>
          <p:cNvPr id="125" name="TextBox 124">
            <a:extLst>
              <a:ext uri="{FF2B5EF4-FFF2-40B4-BE49-F238E27FC236}">
                <a16:creationId xmlns:a16="http://schemas.microsoft.com/office/drawing/2014/main" id="{4D19A713-AA9A-6C82-FE7E-C463951AF503}"/>
              </a:ext>
            </a:extLst>
          </p:cNvPr>
          <p:cNvSpPr txBox="1"/>
          <p:nvPr/>
        </p:nvSpPr>
        <p:spPr>
          <a:xfrm rot="16200000">
            <a:off x="4503590" y="3952207"/>
            <a:ext cx="4427407" cy="246221"/>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a:ln>
                  <a:noFill/>
                </a:ln>
                <a:solidFill>
                  <a:schemeClr val="tx2"/>
                </a:solidFill>
                <a:effectLst/>
                <a:uLnTx/>
                <a:uFillTx/>
                <a:latin typeface="Century Gothic" panose="020B0502020202020204" pitchFamily="34" charset="0"/>
              </a:rPr>
              <a:t>Cycle through oral contraceptive options</a:t>
            </a:r>
          </a:p>
        </p:txBody>
      </p:sp>
      <p:sp>
        <p:nvSpPr>
          <p:cNvPr id="127" name="Oval 126">
            <a:extLst>
              <a:ext uri="{FF2B5EF4-FFF2-40B4-BE49-F238E27FC236}">
                <a16:creationId xmlns:a16="http://schemas.microsoft.com/office/drawing/2014/main" id="{050F0E15-DF25-DB51-31C0-B3633A53C743}"/>
              </a:ext>
            </a:extLst>
          </p:cNvPr>
          <p:cNvSpPr/>
          <p:nvPr/>
        </p:nvSpPr>
        <p:spPr>
          <a:xfrm>
            <a:off x="9545332" y="-3187228"/>
            <a:ext cx="4894077" cy="4894077"/>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2" name="Picture 1">
            <a:extLst>
              <a:ext uri="{FF2B5EF4-FFF2-40B4-BE49-F238E27FC236}">
                <a16:creationId xmlns:a16="http://schemas.microsoft.com/office/drawing/2014/main" id="{DFA4DF91-8049-7BAF-741C-4E507D2B810A}"/>
              </a:ext>
            </a:extLst>
          </p:cNvPr>
          <p:cNvPicPr>
            <a:picLocks noChangeAspect="1"/>
          </p:cNvPicPr>
          <p:nvPr/>
        </p:nvPicPr>
        <p:blipFill>
          <a:blip r:embed="rId3"/>
          <a:stretch>
            <a:fillRect/>
          </a:stretch>
        </p:blipFill>
        <p:spPr>
          <a:xfrm>
            <a:off x="4657126" y="1946781"/>
            <a:ext cx="357044" cy="337518"/>
          </a:xfrm>
          <a:prstGeom prst="rect">
            <a:avLst/>
          </a:prstGeom>
        </p:spPr>
      </p:pic>
      <p:pic>
        <p:nvPicPr>
          <p:cNvPr id="3" name="Picture 2">
            <a:extLst>
              <a:ext uri="{FF2B5EF4-FFF2-40B4-BE49-F238E27FC236}">
                <a16:creationId xmlns:a16="http://schemas.microsoft.com/office/drawing/2014/main" id="{320F517E-487C-6CAD-9233-146C756CE56D}"/>
              </a:ext>
            </a:extLst>
          </p:cNvPr>
          <p:cNvPicPr>
            <a:picLocks noChangeAspect="1"/>
          </p:cNvPicPr>
          <p:nvPr/>
        </p:nvPicPr>
        <p:blipFill>
          <a:blip r:embed="rId4"/>
          <a:srcRect/>
          <a:stretch/>
        </p:blipFill>
        <p:spPr>
          <a:xfrm>
            <a:off x="5917066" y="1916384"/>
            <a:ext cx="228012" cy="344254"/>
          </a:xfrm>
          <a:prstGeom prst="rect">
            <a:avLst/>
          </a:prstGeom>
        </p:spPr>
      </p:pic>
      <p:pic>
        <p:nvPicPr>
          <p:cNvPr id="8" name="Picture 7">
            <a:extLst>
              <a:ext uri="{FF2B5EF4-FFF2-40B4-BE49-F238E27FC236}">
                <a16:creationId xmlns:a16="http://schemas.microsoft.com/office/drawing/2014/main" id="{FDF2E003-065A-0850-FD16-B5DBE6F688C0}"/>
              </a:ext>
            </a:extLst>
          </p:cNvPr>
          <p:cNvPicPr>
            <a:picLocks noChangeAspect="1"/>
          </p:cNvPicPr>
          <p:nvPr/>
        </p:nvPicPr>
        <p:blipFill>
          <a:blip r:embed="rId5"/>
          <a:stretch>
            <a:fillRect/>
          </a:stretch>
        </p:blipFill>
        <p:spPr>
          <a:xfrm>
            <a:off x="5296772" y="1944561"/>
            <a:ext cx="292598" cy="303639"/>
          </a:xfrm>
          <a:prstGeom prst="rect">
            <a:avLst/>
          </a:prstGeom>
        </p:spPr>
      </p:pic>
      <p:pic>
        <p:nvPicPr>
          <p:cNvPr id="15" name="Picture 14">
            <a:extLst>
              <a:ext uri="{FF2B5EF4-FFF2-40B4-BE49-F238E27FC236}">
                <a16:creationId xmlns:a16="http://schemas.microsoft.com/office/drawing/2014/main" id="{F3F20239-3F6D-7DC1-DE16-0732588A5CF1}"/>
              </a:ext>
            </a:extLst>
          </p:cNvPr>
          <p:cNvPicPr>
            <a:picLocks noChangeAspect="1"/>
          </p:cNvPicPr>
          <p:nvPr/>
        </p:nvPicPr>
        <p:blipFill>
          <a:blip r:embed="rId6"/>
          <a:stretch>
            <a:fillRect/>
          </a:stretch>
        </p:blipFill>
        <p:spPr>
          <a:xfrm>
            <a:off x="7272523" y="1974499"/>
            <a:ext cx="248106" cy="264287"/>
          </a:xfrm>
          <a:prstGeom prst="rect">
            <a:avLst/>
          </a:prstGeom>
        </p:spPr>
      </p:pic>
      <p:pic>
        <p:nvPicPr>
          <p:cNvPr id="17" name="Picture 16">
            <a:extLst>
              <a:ext uri="{FF2B5EF4-FFF2-40B4-BE49-F238E27FC236}">
                <a16:creationId xmlns:a16="http://schemas.microsoft.com/office/drawing/2014/main" id="{10D2A039-2066-37CC-94AF-9EA5A54338D2}"/>
              </a:ext>
            </a:extLst>
          </p:cNvPr>
          <p:cNvPicPr>
            <a:picLocks noChangeAspect="1"/>
          </p:cNvPicPr>
          <p:nvPr/>
        </p:nvPicPr>
        <p:blipFill>
          <a:blip r:embed="rId7"/>
          <a:stretch>
            <a:fillRect/>
          </a:stretch>
        </p:blipFill>
        <p:spPr>
          <a:xfrm>
            <a:off x="7916329" y="1975438"/>
            <a:ext cx="116673" cy="263348"/>
          </a:xfrm>
          <a:prstGeom prst="rect">
            <a:avLst/>
          </a:prstGeom>
        </p:spPr>
      </p:pic>
      <p:pic>
        <p:nvPicPr>
          <p:cNvPr id="23" name="Picture 22">
            <a:extLst>
              <a:ext uri="{FF2B5EF4-FFF2-40B4-BE49-F238E27FC236}">
                <a16:creationId xmlns:a16="http://schemas.microsoft.com/office/drawing/2014/main" id="{17D2873E-C85C-8718-E78B-20CDF59E05F4}"/>
              </a:ext>
            </a:extLst>
          </p:cNvPr>
          <p:cNvPicPr>
            <a:picLocks noChangeAspect="1"/>
          </p:cNvPicPr>
          <p:nvPr/>
        </p:nvPicPr>
        <p:blipFill>
          <a:blip r:embed="rId8"/>
          <a:stretch>
            <a:fillRect/>
          </a:stretch>
        </p:blipFill>
        <p:spPr>
          <a:xfrm>
            <a:off x="8446361" y="1970358"/>
            <a:ext cx="276078" cy="276078"/>
          </a:xfrm>
          <a:prstGeom prst="rect">
            <a:avLst/>
          </a:prstGeom>
        </p:spPr>
      </p:pic>
      <p:pic>
        <p:nvPicPr>
          <p:cNvPr id="25" name="Picture 24">
            <a:extLst>
              <a:ext uri="{FF2B5EF4-FFF2-40B4-BE49-F238E27FC236}">
                <a16:creationId xmlns:a16="http://schemas.microsoft.com/office/drawing/2014/main" id="{01517617-D49D-F516-3863-5C4041ADA025}"/>
              </a:ext>
            </a:extLst>
          </p:cNvPr>
          <p:cNvPicPr>
            <a:picLocks noChangeAspect="1"/>
          </p:cNvPicPr>
          <p:nvPr/>
        </p:nvPicPr>
        <p:blipFill>
          <a:blip r:embed="rId9"/>
          <a:stretch>
            <a:fillRect/>
          </a:stretch>
        </p:blipFill>
        <p:spPr>
          <a:xfrm rot="20890655">
            <a:off x="10420918" y="213869"/>
            <a:ext cx="1460500" cy="1536700"/>
          </a:xfrm>
          <a:prstGeom prst="rect">
            <a:avLst/>
          </a:prstGeom>
        </p:spPr>
      </p:pic>
    </p:spTree>
    <p:extLst>
      <p:ext uri="{BB962C8B-B14F-4D97-AF65-F5344CB8AC3E}">
        <p14:creationId xmlns:p14="http://schemas.microsoft.com/office/powerpoint/2010/main" val="2862053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C2FDC-A498-6D4D-79D7-89D077ED5CFF}"/>
            </a:ext>
          </a:extLst>
        </p:cNvPr>
        <p:cNvGrpSpPr/>
        <p:nvPr/>
      </p:nvGrpSpPr>
      <p:grpSpPr>
        <a:xfrm>
          <a:off x="0" y="0"/>
          <a:ext cx="0" cy="0"/>
          <a:chOff x="0" y="0"/>
          <a:chExt cx="0" cy="0"/>
        </a:xfrm>
      </p:grpSpPr>
      <p:sp>
        <p:nvSpPr>
          <p:cNvPr id="8" name="Round Single Corner Rectangle 7">
            <a:extLst>
              <a:ext uri="{FF2B5EF4-FFF2-40B4-BE49-F238E27FC236}">
                <a16:creationId xmlns:a16="http://schemas.microsoft.com/office/drawing/2014/main" id="{C6CA3297-6297-B846-9D69-5FE40623C4FF}"/>
              </a:ext>
            </a:extLst>
          </p:cNvPr>
          <p:cNvSpPr/>
          <p:nvPr/>
        </p:nvSpPr>
        <p:spPr>
          <a:xfrm>
            <a:off x="0" y="912272"/>
            <a:ext cx="6847608" cy="5945728"/>
          </a:xfrm>
          <a:prstGeom prst="round1Rect">
            <a:avLst>
              <a:gd name="adj" fmla="val 3012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22" name="TextBox 21">
            <a:extLst>
              <a:ext uri="{FF2B5EF4-FFF2-40B4-BE49-F238E27FC236}">
                <a16:creationId xmlns:a16="http://schemas.microsoft.com/office/drawing/2014/main" id="{492D4934-E00E-5747-6BA2-0A65502B62E2}"/>
              </a:ext>
            </a:extLst>
          </p:cNvPr>
          <p:cNvSpPr txBox="1"/>
          <p:nvPr/>
        </p:nvSpPr>
        <p:spPr>
          <a:xfrm>
            <a:off x="3440079" y="3701235"/>
            <a:ext cx="2616556" cy="675891"/>
          </a:xfrm>
          <a:prstGeom prst="rect">
            <a:avLst/>
          </a:prstGeom>
          <a:noFill/>
        </p:spPr>
        <p:txBody>
          <a:bodyPr wrap="square">
            <a:spAutoFit/>
          </a:bodyPr>
          <a:lstStyle>
            <a:defPPr>
              <a:defRPr lang="en-TH"/>
            </a:defPPr>
            <a:lvl1pPr marR="0" lvl="0" indent="0" fontAlgn="auto">
              <a:lnSpc>
                <a:spcPct val="110000"/>
              </a:lnSpc>
              <a:spcBef>
                <a:spcPts val="0"/>
              </a:spcBef>
              <a:spcAft>
                <a:spcPts val="0"/>
              </a:spcAft>
              <a:buClrTx/>
              <a:buSzTx/>
              <a:buFontTx/>
              <a:buNone/>
              <a:tabLst/>
              <a:defRPr kumimoji="0" sz="2400" b="1" u="none" strike="noStrike" cap="none" spc="0" normalizeH="0" baseline="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defRPr>
            </a:lvl1pPr>
          </a:lstStyle>
          <a:p>
            <a:r>
              <a:rPr lang="en-US" sz="1800" dirty="0">
                <a:solidFill>
                  <a:schemeClr val="accent4"/>
                </a:solidFill>
              </a:rPr>
              <a:t>Thinner, more stable uterine lining</a:t>
            </a:r>
          </a:p>
        </p:txBody>
      </p:sp>
      <p:sp>
        <p:nvSpPr>
          <p:cNvPr id="23" name="TextBox 22">
            <a:extLst>
              <a:ext uri="{FF2B5EF4-FFF2-40B4-BE49-F238E27FC236}">
                <a16:creationId xmlns:a16="http://schemas.microsoft.com/office/drawing/2014/main" id="{5DD65F7A-F769-BA10-205A-CDF97ECED9E5}"/>
              </a:ext>
            </a:extLst>
          </p:cNvPr>
          <p:cNvSpPr txBox="1"/>
          <p:nvPr/>
        </p:nvSpPr>
        <p:spPr>
          <a:xfrm>
            <a:off x="3190533" y="4845738"/>
            <a:ext cx="3265638" cy="1231106"/>
          </a:xfrm>
          <a:prstGeom prst="rect">
            <a:avLst/>
          </a:prstGeom>
          <a:noFill/>
        </p:spPr>
        <p:txBody>
          <a:bodyPr wrap="none" rtlCol="0">
            <a:spAutoFit/>
          </a:bodyPr>
          <a:lstStyle/>
          <a:p>
            <a:pPr marL="285750" marR="0" lvl="0" indent="-285750" algn="just" defTabSz="914400" rtl="0" eaLnBrk="1" fontAlgn="auto" latinLnBrk="0" hangingPunct="1">
              <a:lnSpc>
                <a:spcPct val="100000"/>
              </a:lnSpc>
              <a:spcBef>
                <a:spcPts val="0"/>
              </a:spcBef>
              <a:spcAft>
                <a:spcPts val="400"/>
              </a:spcAft>
              <a:buClrTx/>
              <a:buSzTx/>
              <a:buFont typeface="System Font Regular"/>
              <a:buChar char="→"/>
              <a:tabLst/>
              <a:defRPr/>
            </a:pPr>
            <a:r>
              <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Shorter or paused bleeding*</a:t>
            </a:r>
          </a:p>
          <a:p>
            <a:pPr marL="285750" marR="0" lvl="0" indent="-285750" algn="just" defTabSz="914400" rtl="0" eaLnBrk="1" fontAlgn="auto" latinLnBrk="0" hangingPunct="1">
              <a:lnSpc>
                <a:spcPct val="100000"/>
              </a:lnSpc>
              <a:spcBef>
                <a:spcPts val="0"/>
              </a:spcBef>
              <a:spcAft>
                <a:spcPts val="400"/>
              </a:spcAft>
              <a:buClrTx/>
              <a:buSzTx/>
              <a:buFont typeface="System Font Regular"/>
              <a:buChar char="→"/>
              <a:tabLst/>
              <a:defRPr/>
            </a:pPr>
            <a:r>
              <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Reduced bleeding volume</a:t>
            </a:r>
          </a:p>
          <a:p>
            <a:pPr marL="285750" marR="0" lvl="0" indent="-285750" algn="just" defTabSz="914400" rtl="0" eaLnBrk="1" fontAlgn="auto" latinLnBrk="0" hangingPunct="1">
              <a:lnSpc>
                <a:spcPct val="100000"/>
              </a:lnSpc>
              <a:spcBef>
                <a:spcPts val="0"/>
              </a:spcBef>
              <a:spcAft>
                <a:spcPts val="400"/>
              </a:spcAft>
              <a:buClrTx/>
              <a:buSzTx/>
              <a:buFont typeface="System Font Regular"/>
              <a:buChar char="→"/>
              <a:tabLst/>
              <a:defRPr/>
            </a:pPr>
            <a:r>
              <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Reduced iron loss</a:t>
            </a:r>
          </a:p>
          <a:p>
            <a:pPr marL="285750" marR="0" lvl="0" indent="-285750" algn="just" defTabSz="914400" rtl="0" eaLnBrk="1" fontAlgn="auto" latinLnBrk="0" hangingPunct="1">
              <a:lnSpc>
                <a:spcPct val="100000"/>
              </a:lnSpc>
              <a:spcBef>
                <a:spcPts val="0"/>
              </a:spcBef>
              <a:spcAft>
                <a:spcPts val="400"/>
              </a:spcAft>
              <a:buClrTx/>
              <a:buSzTx/>
              <a:buFont typeface="System Font Regular"/>
              <a:buChar char="→"/>
              <a:tabLst/>
              <a:defRPr/>
            </a:pPr>
            <a:r>
              <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Less cramping and pain</a:t>
            </a:r>
          </a:p>
        </p:txBody>
      </p:sp>
      <p:cxnSp>
        <p:nvCxnSpPr>
          <p:cNvPr id="25" name="Straight Arrow Connector 24">
            <a:extLst>
              <a:ext uri="{FF2B5EF4-FFF2-40B4-BE49-F238E27FC236}">
                <a16:creationId xmlns:a16="http://schemas.microsoft.com/office/drawing/2014/main" id="{9D540374-5B45-9796-B452-0D660E470BCB}"/>
              </a:ext>
            </a:extLst>
          </p:cNvPr>
          <p:cNvCxnSpPr>
            <a:cxnSpLocks/>
          </p:cNvCxnSpPr>
          <p:nvPr/>
        </p:nvCxnSpPr>
        <p:spPr>
          <a:xfrm flipH="1">
            <a:off x="3194111" y="3913629"/>
            <a:ext cx="245968" cy="0"/>
          </a:xfrm>
          <a:prstGeom prst="straightConnector1">
            <a:avLst/>
          </a:prstGeom>
          <a:ln w="19050">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CC9B0B25-01F3-4D97-BC30-CB8FC6903DB1}"/>
              </a:ext>
            </a:extLst>
          </p:cNvPr>
          <p:cNvSpPr txBox="1"/>
          <p:nvPr/>
        </p:nvSpPr>
        <p:spPr>
          <a:xfrm>
            <a:off x="3289579" y="4434860"/>
            <a:ext cx="878767" cy="307777"/>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Noto Sans" panose="020B0502040504020204" pitchFamily="34" charset="0"/>
              </a:rPr>
              <a:t>leads to</a:t>
            </a:r>
          </a:p>
        </p:txBody>
      </p:sp>
      <p:sp>
        <p:nvSpPr>
          <p:cNvPr id="6" name="TextBox 5">
            <a:extLst>
              <a:ext uri="{FF2B5EF4-FFF2-40B4-BE49-F238E27FC236}">
                <a16:creationId xmlns:a16="http://schemas.microsoft.com/office/drawing/2014/main" id="{D5B6C832-996C-DDDF-3B82-EF44937ACF6E}"/>
              </a:ext>
            </a:extLst>
          </p:cNvPr>
          <p:cNvSpPr txBox="1"/>
          <p:nvPr/>
        </p:nvSpPr>
        <p:spPr>
          <a:xfrm>
            <a:off x="762922" y="577539"/>
            <a:ext cx="4016112"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How Does the HIUD Treat HMB?</a:t>
            </a:r>
          </a:p>
        </p:txBody>
      </p:sp>
      <p:sp>
        <p:nvSpPr>
          <p:cNvPr id="7" name="TextBox 6">
            <a:extLst>
              <a:ext uri="{FF2B5EF4-FFF2-40B4-BE49-F238E27FC236}">
                <a16:creationId xmlns:a16="http://schemas.microsoft.com/office/drawing/2014/main" id="{226F3E84-AC49-E3E1-384E-3F551005E082}"/>
              </a:ext>
            </a:extLst>
          </p:cNvPr>
          <p:cNvSpPr txBox="1"/>
          <p:nvPr/>
        </p:nvSpPr>
        <p:spPr>
          <a:xfrm>
            <a:off x="671003" y="1440918"/>
            <a:ext cx="5563541" cy="1682897"/>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HIUDs repress the hormonal </a:t>
            </a:r>
            <a:br>
              <a:rPr kumimoji="0" lang="en-US" sz="24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br>
            <a:r>
              <a:rPr kumimoji="0" lang="en-US" sz="24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changes that trigger uterine growth, which reduces the accumulation of blood and tissue in the uterus.</a:t>
            </a:r>
          </a:p>
        </p:txBody>
      </p:sp>
      <p:grpSp>
        <p:nvGrpSpPr>
          <p:cNvPr id="19" name="Group 18">
            <a:extLst>
              <a:ext uri="{FF2B5EF4-FFF2-40B4-BE49-F238E27FC236}">
                <a16:creationId xmlns:a16="http://schemas.microsoft.com/office/drawing/2014/main" id="{B7F9F998-BD2A-316B-332D-73F366079B58}"/>
              </a:ext>
            </a:extLst>
          </p:cNvPr>
          <p:cNvGrpSpPr/>
          <p:nvPr/>
        </p:nvGrpSpPr>
        <p:grpSpPr>
          <a:xfrm>
            <a:off x="7165327" y="5647460"/>
            <a:ext cx="4805004" cy="441272"/>
            <a:chOff x="2138305" y="6015002"/>
            <a:chExt cx="4805004" cy="441272"/>
          </a:xfrm>
        </p:grpSpPr>
        <p:sp>
          <p:nvSpPr>
            <p:cNvPr id="2" name="TextBox 1">
              <a:extLst>
                <a:ext uri="{FF2B5EF4-FFF2-40B4-BE49-F238E27FC236}">
                  <a16:creationId xmlns:a16="http://schemas.microsoft.com/office/drawing/2014/main" id="{3CD1827E-B979-7A53-7611-D00BD7BB151C}"/>
                </a:ext>
              </a:extLst>
            </p:cNvPr>
            <p:cNvSpPr txBox="1"/>
            <p:nvPr/>
          </p:nvSpPr>
          <p:spPr>
            <a:xfrm>
              <a:off x="2138305" y="6056164"/>
              <a:ext cx="480500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*Paused bleeding, sometimes referred to as amenorrhea, is clinically defined as the absence of visible menstrual bleeding for at least 90 days</a:t>
              </a:r>
            </a:p>
          </p:txBody>
        </p:sp>
        <p:cxnSp>
          <p:nvCxnSpPr>
            <p:cNvPr id="14" name="Straight Connector 13">
              <a:extLst>
                <a:ext uri="{FF2B5EF4-FFF2-40B4-BE49-F238E27FC236}">
                  <a16:creationId xmlns:a16="http://schemas.microsoft.com/office/drawing/2014/main" id="{157D69FD-B2C1-1D7A-5A4F-C2407F4CCFF1}"/>
                </a:ext>
              </a:extLst>
            </p:cNvPr>
            <p:cNvCxnSpPr/>
            <p:nvPr/>
          </p:nvCxnSpPr>
          <p:spPr>
            <a:xfrm>
              <a:off x="2236127" y="6015002"/>
              <a:ext cx="396237" cy="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94" name="Group 93">
            <a:extLst>
              <a:ext uri="{FF2B5EF4-FFF2-40B4-BE49-F238E27FC236}">
                <a16:creationId xmlns:a16="http://schemas.microsoft.com/office/drawing/2014/main" id="{76306B5A-B334-D958-B333-EB331109E2CE}"/>
              </a:ext>
            </a:extLst>
          </p:cNvPr>
          <p:cNvGrpSpPr/>
          <p:nvPr/>
        </p:nvGrpSpPr>
        <p:grpSpPr>
          <a:xfrm>
            <a:off x="7235783" y="964657"/>
            <a:ext cx="4501266" cy="4355824"/>
            <a:chOff x="7276727" y="909002"/>
            <a:chExt cx="4501266" cy="4355824"/>
          </a:xfrm>
        </p:grpSpPr>
        <p:cxnSp>
          <p:nvCxnSpPr>
            <p:cNvPr id="34" name="Straight Connector 33">
              <a:extLst>
                <a:ext uri="{FF2B5EF4-FFF2-40B4-BE49-F238E27FC236}">
                  <a16:creationId xmlns:a16="http://schemas.microsoft.com/office/drawing/2014/main" id="{4DEA6A11-3001-DA4A-0155-5F7E064138E4}"/>
                </a:ext>
              </a:extLst>
            </p:cNvPr>
            <p:cNvCxnSpPr/>
            <p:nvPr/>
          </p:nvCxnSpPr>
          <p:spPr>
            <a:xfrm>
              <a:off x="7535206" y="1938803"/>
              <a:ext cx="0" cy="2805336"/>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79021FD8-260D-728B-F066-86E00C296882}"/>
                </a:ext>
              </a:extLst>
            </p:cNvPr>
            <p:cNvCxnSpPr>
              <a:cxnSpLocks/>
            </p:cNvCxnSpPr>
            <p:nvPr/>
          </p:nvCxnSpPr>
          <p:spPr>
            <a:xfrm>
              <a:off x="7525681" y="4737789"/>
              <a:ext cx="4145738"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57" name="Group 56">
              <a:extLst>
                <a:ext uri="{FF2B5EF4-FFF2-40B4-BE49-F238E27FC236}">
                  <a16:creationId xmlns:a16="http://schemas.microsoft.com/office/drawing/2014/main" id="{D2D59390-90B9-14FE-FFD7-8283878748F7}"/>
                </a:ext>
              </a:extLst>
            </p:cNvPr>
            <p:cNvGrpSpPr/>
            <p:nvPr/>
          </p:nvGrpSpPr>
          <p:grpSpPr>
            <a:xfrm rot="5400000">
              <a:off x="6662664" y="3367144"/>
              <a:ext cx="1829136" cy="103101"/>
              <a:chOff x="7320941" y="4090911"/>
              <a:chExt cx="1829136" cy="103101"/>
            </a:xfrm>
          </p:grpSpPr>
          <p:cxnSp>
            <p:nvCxnSpPr>
              <p:cNvPr id="54" name="Straight Connector 53">
                <a:extLst>
                  <a:ext uri="{FF2B5EF4-FFF2-40B4-BE49-F238E27FC236}">
                    <a16:creationId xmlns:a16="http://schemas.microsoft.com/office/drawing/2014/main" id="{6B65DA76-35F1-F6F6-2D87-07943E3718B3}"/>
                  </a:ext>
                </a:extLst>
              </p:cNvPr>
              <p:cNvCxnSpPr>
                <a:cxnSpLocks/>
              </p:cNvCxnSpPr>
              <p:nvPr/>
            </p:nvCxnSpPr>
            <p:spPr>
              <a:xfrm>
                <a:off x="8271551" y="4090911"/>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BB37B81A-F017-52ED-334D-5411019D00AA}"/>
                  </a:ext>
                </a:extLst>
              </p:cNvPr>
              <p:cNvCxnSpPr>
                <a:cxnSpLocks/>
              </p:cNvCxnSpPr>
              <p:nvPr/>
            </p:nvCxnSpPr>
            <p:spPr>
              <a:xfrm>
                <a:off x="8696270" y="4090911"/>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394F8E99-F792-7014-7C93-7488BF5E6662}"/>
                  </a:ext>
                </a:extLst>
              </p:cNvPr>
              <p:cNvCxnSpPr>
                <a:cxnSpLocks/>
              </p:cNvCxnSpPr>
              <p:nvPr/>
            </p:nvCxnSpPr>
            <p:spPr>
              <a:xfrm>
                <a:off x="9150077" y="4090911"/>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2437313F-5368-C158-DF85-B7D1FC937C58}"/>
                  </a:ext>
                </a:extLst>
              </p:cNvPr>
              <p:cNvCxnSpPr>
                <a:cxnSpLocks/>
              </p:cNvCxnSpPr>
              <p:nvPr/>
            </p:nvCxnSpPr>
            <p:spPr>
              <a:xfrm>
                <a:off x="7859620" y="4090911"/>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3380C1E5-C55A-91CB-38E2-70A4AF05C979}"/>
                  </a:ext>
                </a:extLst>
              </p:cNvPr>
              <p:cNvCxnSpPr>
                <a:cxnSpLocks/>
              </p:cNvCxnSpPr>
              <p:nvPr/>
            </p:nvCxnSpPr>
            <p:spPr>
              <a:xfrm>
                <a:off x="7320941" y="4090911"/>
                <a:ext cx="0" cy="103101"/>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69" name="Group 68">
              <a:extLst>
                <a:ext uri="{FF2B5EF4-FFF2-40B4-BE49-F238E27FC236}">
                  <a16:creationId xmlns:a16="http://schemas.microsoft.com/office/drawing/2014/main" id="{09A1AC48-60DD-D546-F7D9-5B0F8929B94B}"/>
                </a:ext>
              </a:extLst>
            </p:cNvPr>
            <p:cNvGrpSpPr/>
            <p:nvPr/>
          </p:nvGrpSpPr>
          <p:grpSpPr>
            <a:xfrm>
              <a:off x="7914182" y="4641038"/>
              <a:ext cx="3593951" cy="414912"/>
              <a:chOff x="7914182" y="4641038"/>
              <a:chExt cx="3593951" cy="414912"/>
            </a:xfrm>
          </p:grpSpPr>
          <p:cxnSp>
            <p:nvCxnSpPr>
              <p:cNvPr id="39" name="Straight Connector 38">
                <a:extLst>
                  <a:ext uri="{FF2B5EF4-FFF2-40B4-BE49-F238E27FC236}">
                    <a16:creationId xmlns:a16="http://schemas.microsoft.com/office/drawing/2014/main" id="{A58B5CEB-E874-0848-38D6-0E15B1E4E38D}"/>
                  </a:ext>
                </a:extLst>
              </p:cNvPr>
              <p:cNvCxnSpPr>
                <a:cxnSpLocks/>
              </p:cNvCxnSpPr>
              <p:nvPr/>
            </p:nvCxnSpPr>
            <p:spPr>
              <a:xfrm>
                <a:off x="8057877" y="4641038"/>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0EAD5F1A-58E1-444D-FBB9-36C70ADBCFEB}"/>
                  </a:ext>
                </a:extLst>
              </p:cNvPr>
              <p:cNvCxnSpPr>
                <a:cxnSpLocks/>
              </p:cNvCxnSpPr>
              <p:nvPr/>
            </p:nvCxnSpPr>
            <p:spPr>
              <a:xfrm>
                <a:off x="8608538" y="4641038"/>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E8D180ED-6277-AA56-B58A-38EC07241546}"/>
                  </a:ext>
                </a:extLst>
              </p:cNvPr>
              <p:cNvCxnSpPr>
                <a:cxnSpLocks/>
              </p:cNvCxnSpPr>
              <p:nvPr/>
            </p:nvCxnSpPr>
            <p:spPr>
              <a:xfrm>
                <a:off x="9150077" y="4641038"/>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6E4763A1-AEB3-0976-FC9B-7B9F424BFF3B}"/>
                  </a:ext>
                </a:extLst>
              </p:cNvPr>
              <p:cNvCxnSpPr>
                <a:cxnSpLocks/>
              </p:cNvCxnSpPr>
              <p:nvPr/>
            </p:nvCxnSpPr>
            <p:spPr>
              <a:xfrm>
                <a:off x="9700738" y="4641038"/>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D0535750-EED0-DF89-41AE-C441B5EBDC68}"/>
                  </a:ext>
                </a:extLst>
              </p:cNvPr>
              <p:cNvCxnSpPr>
                <a:cxnSpLocks/>
              </p:cNvCxnSpPr>
              <p:nvPr/>
            </p:nvCxnSpPr>
            <p:spPr>
              <a:xfrm>
                <a:off x="10239102" y="4641038"/>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262C2EAB-7DC7-A067-76EA-9CF7F4FB2BD0}"/>
                  </a:ext>
                </a:extLst>
              </p:cNvPr>
              <p:cNvCxnSpPr>
                <a:cxnSpLocks/>
              </p:cNvCxnSpPr>
              <p:nvPr/>
            </p:nvCxnSpPr>
            <p:spPr>
              <a:xfrm>
                <a:off x="10789763" y="4641038"/>
                <a:ext cx="0" cy="103101"/>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1387BC2A-9337-9F61-4FB6-B9F303B9E58C}"/>
                  </a:ext>
                </a:extLst>
              </p:cNvPr>
              <p:cNvCxnSpPr>
                <a:cxnSpLocks/>
              </p:cNvCxnSpPr>
              <p:nvPr/>
            </p:nvCxnSpPr>
            <p:spPr>
              <a:xfrm>
                <a:off x="11364438" y="4641038"/>
                <a:ext cx="0" cy="103101"/>
              </a:xfrm>
              <a:prstGeom prst="line">
                <a:avLst/>
              </a:prstGeom>
            </p:spPr>
            <p:style>
              <a:lnRef idx="2">
                <a:schemeClr val="accent1"/>
              </a:lnRef>
              <a:fillRef idx="0">
                <a:schemeClr val="accent1"/>
              </a:fillRef>
              <a:effectRef idx="1">
                <a:schemeClr val="accent1"/>
              </a:effectRef>
              <a:fontRef idx="minor">
                <a:schemeClr val="tx1"/>
              </a:fontRef>
            </p:style>
          </p:cxnSp>
          <p:sp>
            <p:nvSpPr>
              <p:cNvPr id="61" name="TextBox 60">
                <a:extLst>
                  <a:ext uri="{FF2B5EF4-FFF2-40B4-BE49-F238E27FC236}">
                    <a16:creationId xmlns:a16="http://schemas.microsoft.com/office/drawing/2014/main" id="{C6A9A18F-0011-485D-07AF-63B5A805F571}"/>
                  </a:ext>
                </a:extLst>
              </p:cNvPr>
              <p:cNvSpPr txBox="1"/>
              <p:nvPr/>
            </p:nvSpPr>
            <p:spPr>
              <a:xfrm>
                <a:off x="7914182" y="4778951"/>
                <a:ext cx="287390" cy="276999"/>
              </a:xfrm>
              <a:prstGeom prst="rect">
                <a:avLst/>
              </a:prstGeom>
              <a:noFill/>
            </p:spPr>
            <p:txBody>
              <a:bodyPr wrap="square" lIns="0" rIns="0" rtlCol="0">
                <a:spAutoFit/>
              </a:bodyPr>
              <a:lstStyle/>
              <a:p>
                <a:pPr algn="ctr"/>
                <a:r>
                  <a:rPr lang="en-TH" sz="1200" b="1" dirty="0">
                    <a:solidFill>
                      <a:schemeClr val="accent2"/>
                    </a:solidFill>
                  </a:rPr>
                  <a:t>4</a:t>
                </a:r>
              </a:p>
            </p:txBody>
          </p:sp>
          <p:sp>
            <p:nvSpPr>
              <p:cNvPr id="62" name="TextBox 61">
                <a:extLst>
                  <a:ext uri="{FF2B5EF4-FFF2-40B4-BE49-F238E27FC236}">
                    <a16:creationId xmlns:a16="http://schemas.microsoft.com/office/drawing/2014/main" id="{77761722-6010-8F00-DDBE-AF594B2C1506}"/>
                  </a:ext>
                </a:extLst>
              </p:cNvPr>
              <p:cNvSpPr txBox="1"/>
              <p:nvPr/>
            </p:nvSpPr>
            <p:spPr>
              <a:xfrm>
                <a:off x="8461259" y="4778951"/>
                <a:ext cx="287390" cy="276999"/>
              </a:xfrm>
              <a:prstGeom prst="rect">
                <a:avLst/>
              </a:prstGeom>
              <a:noFill/>
            </p:spPr>
            <p:txBody>
              <a:bodyPr wrap="square" lIns="0" rIns="0" rtlCol="0">
                <a:spAutoFit/>
              </a:bodyPr>
              <a:lstStyle/>
              <a:p>
                <a:pPr algn="ctr"/>
                <a:r>
                  <a:rPr lang="en-TH" sz="1200" b="1" dirty="0">
                    <a:solidFill>
                      <a:schemeClr val="accent2"/>
                    </a:solidFill>
                  </a:rPr>
                  <a:t>8</a:t>
                </a:r>
              </a:p>
            </p:txBody>
          </p:sp>
          <p:sp>
            <p:nvSpPr>
              <p:cNvPr id="63" name="TextBox 62">
                <a:extLst>
                  <a:ext uri="{FF2B5EF4-FFF2-40B4-BE49-F238E27FC236}">
                    <a16:creationId xmlns:a16="http://schemas.microsoft.com/office/drawing/2014/main" id="{1460BCF2-E236-9738-8108-BACD6E058A85}"/>
                  </a:ext>
                </a:extLst>
              </p:cNvPr>
              <p:cNvSpPr txBox="1"/>
              <p:nvPr/>
            </p:nvSpPr>
            <p:spPr>
              <a:xfrm>
                <a:off x="9004429" y="4778951"/>
                <a:ext cx="287390" cy="276999"/>
              </a:xfrm>
              <a:prstGeom prst="rect">
                <a:avLst/>
              </a:prstGeom>
              <a:noFill/>
            </p:spPr>
            <p:txBody>
              <a:bodyPr wrap="square" lIns="0" rIns="0" rtlCol="0">
                <a:spAutoFit/>
              </a:bodyPr>
              <a:lstStyle/>
              <a:p>
                <a:pPr algn="ctr"/>
                <a:r>
                  <a:rPr lang="en-TH" sz="1200" b="1" dirty="0">
                    <a:solidFill>
                      <a:schemeClr val="accent2"/>
                    </a:solidFill>
                  </a:rPr>
                  <a:t>12</a:t>
                </a:r>
              </a:p>
            </p:txBody>
          </p:sp>
          <p:sp>
            <p:nvSpPr>
              <p:cNvPr id="64" name="TextBox 63">
                <a:extLst>
                  <a:ext uri="{FF2B5EF4-FFF2-40B4-BE49-F238E27FC236}">
                    <a16:creationId xmlns:a16="http://schemas.microsoft.com/office/drawing/2014/main" id="{14D9F8F1-469C-E815-FAC8-E9D252CE57DA}"/>
                  </a:ext>
                </a:extLst>
              </p:cNvPr>
              <p:cNvSpPr txBox="1"/>
              <p:nvPr/>
            </p:nvSpPr>
            <p:spPr>
              <a:xfrm>
                <a:off x="9557043" y="4778951"/>
                <a:ext cx="287390" cy="276999"/>
              </a:xfrm>
              <a:prstGeom prst="rect">
                <a:avLst/>
              </a:prstGeom>
              <a:noFill/>
            </p:spPr>
            <p:txBody>
              <a:bodyPr wrap="square" lIns="0" rIns="0" rtlCol="0">
                <a:spAutoFit/>
              </a:bodyPr>
              <a:lstStyle/>
              <a:p>
                <a:pPr algn="ctr"/>
                <a:r>
                  <a:rPr lang="en-TH" sz="1200" b="1" dirty="0">
                    <a:solidFill>
                      <a:schemeClr val="accent2"/>
                    </a:solidFill>
                  </a:rPr>
                  <a:t>16</a:t>
                </a:r>
              </a:p>
            </p:txBody>
          </p:sp>
          <p:sp>
            <p:nvSpPr>
              <p:cNvPr id="65" name="TextBox 64">
                <a:extLst>
                  <a:ext uri="{FF2B5EF4-FFF2-40B4-BE49-F238E27FC236}">
                    <a16:creationId xmlns:a16="http://schemas.microsoft.com/office/drawing/2014/main" id="{74584079-EFB0-486E-4F80-9310BE151CAE}"/>
                  </a:ext>
                </a:extLst>
              </p:cNvPr>
              <p:cNvSpPr txBox="1"/>
              <p:nvPr/>
            </p:nvSpPr>
            <p:spPr>
              <a:xfrm>
                <a:off x="10095407" y="4778951"/>
                <a:ext cx="287390" cy="276999"/>
              </a:xfrm>
              <a:prstGeom prst="rect">
                <a:avLst/>
              </a:prstGeom>
              <a:noFill/>
            </p:spPr>
            <p:txBody>
              <a:bodyPr wrap="square" lIns="0" rIns="0" rtlCol="0">
                <a:spAutoFit/>
              </a:bodyPr>
              <a:lstStyle/>
              <a:p>
                <a:pPr algn="ctr"/>
                <a:r>
                  <a:rPr lang="en-TH" sz="1200" b="1" dirty="0">
                    <a:solidFill>
                      <a:schemeClr val="accent2"/>
                    </a:solidFill>
                  </a:rPr>
                  <a:t>20</a:t>
                </a:r>
              </a:p>
            </p:txBody>
          </p:sp>
          <p:sp>
            <p:nvSpPr>
              <p:cNvPr id="66" name="TextBox 65">
                <a:extLst>
                  <a:ext uri="{FF2B5EF4-FFF2-40B4-BE49-F238E27FC236}">
                    <a16:creationId xmlns:a16="http://schemas.microsoft.com/office/drawing/2014/main" id="{C686B21D-74E9-968B-1D94-EA3842893B73}"/>
                  </a:ext>
                </a:extLst>
              </p:cNvPr>
              <p:cNvSpPr txBox="1"/>
              <p:nvPr/>
            </p:nvSpPr>
            <p:spPr>
              <a:xfrm>
                <a:off x="10646068" y="4778951"/>
                <a:ext cx="287390" cy="276999"/>
              </a:xfrm>
              <a:prstGeom prst="rect">
                <a:avLst/>
              </a:prstGeom>
              <a:noFill/>
            </p:spPr>
            <p:txBody>
              <a:bodyPr wrap="square" lIns="0" rIns="0" rtlCol="0">
                <a:spAutoFit/>
              </a:bodyPr>
              <a:lstStyle/>
              <a:p>
                <a:pPr algn="ctr"/>
                <a:r>
                  <a:rPr lang="en-TH" sz="1200" b="1" dirty="0">
                    <a:solidFill>
                      <a:schemeClr val="accent2"/>
                    </a:solidFill>
                  </a:rPr>
                  <a:t>24</a:t>
                </a:r>
              </a:p>
            </p:txBody>
          </p:sp>
          <p:sp>
            <p:nvSpPr>
              <p:cNvPr id="67" name="TextBox 66">
                <a:extLst>
                  <a:ext uri="{FF2B5EF4-FFF2-40B4-BE49-F238E27FC236}">
                    <a16:creationId xmlns:a16="http://schemas.microsoft.com/office/drawing/2014/main" id="{4D50195B-8F2E-B80F-1239-AAF904F83B4B}"/>
                  </a:ext>
                </a:extLst>
              </p:cNvPr>
              <p:cNvSpPr txBox="1"/>
              <p:nvPr/>
            </p:nvSpPr>
            <p:spPr>
              <a:xfrm>
                <a:off x="11220743" y="4778951"/>
                <a:ext cx="287390" cy="276999"/>
              </a:xfrm>
              <a:prstGeom prst="rect">
                <a:avLst/>
              </a:prstGeom>
              <a:noFill/>
            </p:spPr>
            <p:txBody>
              <a:bodyPr wrap="square" lIns="0" rIns="0" rtlCol="0">
                <a:spAutoFit/>
              </a:bodyPr>
              <a:lstStyle/>
              <a:p>
                <a:pPr algn="ctr"/>
                <a:r>
                  <a:rPr lang="en-TH" sz="1200" b="1" dirty="0">
                    <a:solidFill>
                      <a:schemeClr val="accent2"/>
                    </a:solidFill>
                  </a:rPr>
                  <a:t>28</a:t>
                </a:r>
              </a:p>
            </p:txBody>
          </p:sp>
        </p:grpSp>
        <p:sp>
          <p:nvSpPr>
            <p:cNvPr id="68" name="TextBox 67">
              <a:extLst>
                <a:ext uri="{FF2B5EF4-FFF2-40B4-BE49-F238E27FC236}">
                  <a16:creationId xmlns:a16="http://schemas.microsoft.com/office/drawing/2014/main" id="{F679B203-C443-ED2C-C74F-04C588B25E1F}"/>
                </a:ext>
              </a:extLst>
            </p:cNvPr>
            <p:cNvSpPr txBox="1"/>
            <p:nvPr/>
          </p:nvSpPr>
          <p:spPr>
            <a:xfrm>
              <a:off x="7276727" y="4199110"/>
              <a:ext cx="287390" cy="276999"/>
            </a:xfrm>
            <a:prstGeom prst="rect">
              <a:avLst/>
            </a:prstGeom>
            <a:noFill/>
          </p:spPr>
          <p:txBody>
            <a:bodyPr wrap="square" lIns="0" rIns="0" rtlCol="0">
              <a:spAutoFit/>
            </a:bodyPr>
            <a:lstStyle/>
            <a:p>
              <a:pPr algn="ctr"/>
              <a:r>
                <a:rPr lang="en-TH" sz="1200" b="1" dirty="0">
                  <a:solidFill>
                    <a:schemeClr val="accent2"/>
                  </a:solidFill>
                </a:rPr>
                <a:t>1</a:t>
              </a:r>
            </a:p>
          </p:txBody>
        </p:sp>
        <p:sp>
          <p:nvSpPr>
            <p:cNvPr id="70" name="TextBox 69">
              <a:extLst>
                <a:ext uri="{FF2B5EF4-FFF2-40B4-BE49-F238E27FC236}">
                  <a16:creationId xmlns:a16="http://schemas.microsoft.com/office/drawing/2014/main" id="{32D6A076-D0D9-2DAB-0665-4299FAF2B7AA}"/>
                </a:ext>
              </a:extLst>
            </p:cNvPr>
            <p:cNvSpPr txBox="1"/>
            <p:nvPr/>
          </p:nvSpPr>
          <p:spPr>
            <a:xfrm>
              <a:off x="7276727" y="3760960"/>
              <a:ext cx="287390" cy="276999"/>
            </a:xfrm>
            <a:prstGeom prst="rect">
              <a:avLst/>
            </a:prstGeom>
            <a:noFill/>
          </p:spPr>
          <p:txBody>
            <a:bodyPr wrap="square" lIns="0" rIns="0" rtlCol="0">
              <a:spAutoFit/>
            </a:bodyPr>
            <a:lstStyle/>
            <a:p>
              <a:pPr algn="ctr"/>
              <a:r>
                <a:rPr lang="en-TH" sz="1200" b="1" dirty="0">
                  <a:solidFill>
                    <a:schemeClr val="accent2"/>
                  </a:solidFill>
                </a:rPr>
                <a:t>2</a:t>
              </a:r>
            </a:p>
          </p:txBody>
        </p:sp>
        <p:sp>
          <p:nvSpPr>
            <p:cNvPr id="71" name="TextBox 70">
              <a:extLst>
                <a:ext uri="{FF2B5EF4-FFF2-40B4-BE49-F238E27FC236}">
                  <a16:creationId xmlns:a16="http://schemas.microsoft.com/office/drawing/2014/main" id="{CD2D6D31-0038-9320-4921-685CCE892A10}"/>
                </a:ext>
              </a:extLst>
            </p:cNvPr>
            <p:cNvSpPr txBox="1"/>
            <p:nvPr/>
          </p:nvSpPr>
          <p:spPr>
            <a:xfrm>
              <a:off x="7276727" y="3337098"/>
              <a:ext cx="287390" cy="276999"/>
            </a:xfrm>
            <a:prstGeom prst="rect">
              <a:avLst/>
            </a:prstGeom>
            <a:noFill/>
          </p:spPr>
          <p:txBody>
            <a:bodyPr wrap="square" lIns="0" rIns="0" rtlCol="0">
              <a:spAutoFit/>
            </a:bodyPr>
            <a:lstStyle/>
            <a:p>
              <a:pPr algn="ctr"/>
              <a:r>
                <a:rPr lang="en-TH" sz="1200" b="1" dirty="0">
                  <a:solidFill>
                    <a:schemeClr val="accent2"/>
                  </a:solidFill>
                </a:rPr>
                <a:t>3</a:t>
              </a:r>
            </a:p>
          </p:txBody>
        </p:sp>
        <p:sp>
          <p:nvSpPr>
            <p:cNvPr id="72" name="TextBox 71">
              <a:extLst>
                <a:ext uri="{FF2B5EF4-FFF2-40B4-BE49-F238E27FC236}">
                  <a16:creationId xmlns:a16="http://schemas.microsoft.com/office/drawing/2014/main" id="{80F57123-286C-5200-D5AF-458196683E78}"/>
                </a:ext>
              </a:extLst>
            </p:cNvPr>
            <p:cNvSpPr txBox="1"/>
            <p:nvPr/>
          </p:nvSpPr>
          <p:spPr>
            <a:xfrm>
              <a:off x="7276727" y="2917998"/>
              <a:ext cx="287390" cy="276999"/>
            </a:xfrm>
            <a:prstGeom prst="rect">
              <a:avLst/>
            </a:prstGeom>
            <a:noFill/>
          </p:spPr>
          <p:txBody>
            <a:bodyPr wrap="square" lIns="0" rIns="0" rtlCol="0">
              <a:spAutoFit/>
            </a:bodyPr>
            <a:lstStyle/>
            <a:p>
              <a:pPr algn="ctr"/>
              <a:r>
                <a:rPr lang="en-TH" sz="1200" b="1" dirty="0">
                  <a:solidFill>
                    <a:schemeClr val="accent2"/>
                  </a:solidFill>
                </a:rPr>
                <a:t>4</a:t>
              </a:r>
            </a:p>
          </p:txBody>
        </p:sp>
        <p:sp>
          <p:nvSpPr>
            <p:cNvPr id="73" name="TextBox 72">
              <a:extLst>
                <a:ext uri="{FF2B5EF4-FFF2-40B4-BE49-F238E27FC236}">
                  <a16:creationId xmlns:a16="http://schemas.microsoft.com/office/drawing/2014/main" id="{CBE714E7-D7BD-46D3-7FAC-80CB40A141BE}"/>
                </a:ext>
              </a:extLst>
            </p:cNvPr>
            <p:cNvSpPr txBox="1"/>
            <p:nvPr/>
          </p:nvSpPr>
          <p:spPr>
            <a:xfrm>
              <a:off x="7276727" y="2360785"/>
              <a:ext cx="287390" cy="276999"/>
            </a:xfrm>
            <a:prstGeom prst="rect">
              <a:avLst/>
            </a:prstGeom>
            <a:noFill/>
          </p:spPr>
          <p:txBody>
            <a:bodyPr wrap="square" lIns="0" rIns="0" rtlCol="0">
              <a:spAutoFit/>
            </a:bodyPr>
            <a:lstStyle/>
            <a:p>
              <a:pPr algn="ctr"/>
              <a:r>
                <a:rPr lang="en-TH" sz="1200" b="1" dirty="0">
                  <a:solidFill>
                    <a:schemeClr val="accent2"/>
                  </a:solidFill>
                </a:rPr>
                <a:t>5</a:t>
              </a:r>
            </a:p>
          </p:txBody>
        </p:sp>
        <p:sp>
          <p:nvSpPr>
            <p:cNvPr id="74" name="TextBox 73">
              <a:extLst>
                <a:ext uri="{FF2B5EF4-FFF2-40B4-BE49-F238E27FC236}">
                  <a16:creationId xmlns:a16="http://schemas.microsoft.com/office/drawing/2014/main" id="{AC46F1BE-4BB7-616B-4088-54732DFA29F4}"/>
                </a:ext>
              </a:extLst>
            </p:cNvPr>
            <p:cNvSpPr txBox="1"/>
            <p:nvPr/>
          </p:nvSpPr>
          <p:spPr>
            <a:xfrm>
              <a:off x="10089831" y="5017579"/>
              <a:ext cx="1688162" cy="247247"/>
            </a:xfrm>
            <a:prstGeom prst="rect">
              <a:avLst/>
            </a:prstGeom>
            <a:noFill/>
          </p:spPr>
          <p:txBody>
            <a:bodyPr wrap="square">
              <a:spAutoFit/>
            </a:bodyPr>
            <a:lstStyle>
              <a:defPPr>
                <a:defRPr lang="en-TH"/>
              </a:defPPr>
              <a:lvl1pPr marR="0" lvl="0" indent="0" fontAlgn="auto">
                <a:lnSpc>
                  <a:spcPct val="110000"/>
                </a:lnSpc>
                <a:spcBef>
                  <a:spcPts val="0"/>
                </a:spcBef>
                <a:spcAft>
                  <a:spcPts val="0"/>
                </a:spcAft>
                <a:buClrTx/>
                <a:buSzTx/>
                <a:buFontTx/>
                <a:buNone/>
                <a:tabLst/>
                <a:defRPr kumimoji="0" sz="2400" b="1" u="none" strike="noStrike" cap="none" spc="0" normalizeH="0" baseline="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defRPr>
              </a:lvl1pPr>
            </a:lstStyle>
            <a:p>
              <a:pPr algn="r"/>
              <a:r>
                <a:rPr lang="en-US" sz="1000" dirty="0">
                  <a:solidFill>
                    <a:schemeClr val="accent2"/>
                  </a:solidFill>
                </a:rPr>
                <a:t>Menstrual Cycle (Days)</a:t>
              </a:r>
            </a:p>
          </p:txBody>
        </p:sp>
        <p:sp>
          <p:nvSpPr>
            <p:cNvPr id="77" name="AutoShape 45">
              <a:extLst>
                <a:ext uri="{FF2B5EF4-FFF2-40B4-BE49-F238E27FC236}">
                  <a16:creationId xmlns:a16="http://schemas.microsoft.com/office/drawing/2014/main" id="{9EAAEE8B-A624-E694-7473-65A961EA03AD}"/>
                </a:ext>
              </a:extLst>
            </p:cNvPr>
            <p:cNvSpPr/>
            <p:nvPr/>
          </p:nvSpPr>
          <p:spPr>
            <a:xfrm flipH="1" flipV="1">
              <a:off x="7638587" y="3753180"/>
              <a:ext cx="4032832" cy="0"/>
            </a:xfrm>
            <a:prstGeom prst="line">
              <a:avLst/>
            </a:prstGeom>
            <a:ln w="31750" cap="flat">
              <a:solidFill>
                <a:schemeClr val="accent1"/>
              </a:solidFill>
              <a:prstDash val="sysDot"/>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81" name="Picture 80">
              <a:extLst>
                <a:ext uri="{FF2B5EF4-FFF2-40B4-BE49-F238E27FC236}">
                  <a16:creationId xmlns:a16="http://schemas.microsoft.com/office/drawing/2014/main" id="{331DB02B-D6BB-D5AE-CE73-BAFE2EC724A9}"/>
                </a:ext>
              </a:extLst>
            </p:cNvPr>
            <p:cNvPicPr>
              <a:picLocks noChangeAspect="1"/>
            </p:cNvPicPr>
            <p:nvPr/>
          </p:nvPicPr>
          <p:blipFill>
            <a:blip r:embed="rId2"/>
            <a:stretch>
              <a:fillRect/>
            </a:stretch>
          </p:blipFill>
          <p:spPr>
            <a:xfrm>
              <a:off x="7552185" y="2467656"/>
              <a:ext cx="4145731" cy="1750144"/>
            </a:xfrm>
            <a:prstGeom prst="rect">
              <a:avLst/>
            </a:prstGeom>
          </p:spPr>
        </p:pic>
        <p:grpSp>
          <p:nvGrpSpPr>
            <p:cNvPr id="86" name="Group 85">
              <a:extLst>
                <a:ext uri="{FF2B5EF4-FFF2-40B4-BE49-F238E27FC236}">
                  <a16:creationId xmlns:a16="http://schemas.microsoft.com/office/drawing/2014/main" id="{D72DCB68-4361-19B6-E6F3-DB0C17A79371}"/>
                </a:ext>
              </a:extLst>
            </p:cNvPr>
            <p:cNvGrpSpPr/>
            <p:nvPr/>
          </p:nvGrpSpPr>
          <p:grpSpPr>
            <a:xfrm>
              <a:off x="9100417" y="2733217"/>
              <a:ext cx="1034283" cy="2004572"/>
              <a:chOff x="9100417" y="2733217"/>
              <a:chExt cx="1034283" cy="2004572"/>
            </a:xfrm>
          </p:grpSpPr>
          <p:cxnSp>
            <p:nvCxnSpPr>
              <p:cNvPr id="83" name="Straight Arrow Connector 82">
                <a:extLst>
                  <a:ext uri="{FF2B5EF4-FFF2-40B4-BE49-F238E27FC236}">
                    <a16:creationId xmlns:a16="http://schemas.microsoft.com/office/drawing/2014/main" id="{D906A24A-BE96-2917-BA39-C4AF12C41F26}"/>
                  </a:ext>
                </a:extLst>
              </p:cNvPr>
              <p:cNvCxnSpPr/>
              <p:nvPr/>
            </p:nvCxnSpPr>
            <p:spPr>
              <a:xfrm flipV="1">
                <a:off x="9435548" y="2989953"/>
                <a:ext cx="0" cy="1747836"/>
              </a:xfrm>
              <a:prstGeom prst="straightConnector1">
                <a:avLst/>
              </a:prstGeom>
              <a:ln>
                <a:solidFill>
                  <a:schemeClr val="accent5"/>
                </a:solidFill>
                <a:tailEnd type="none"/>
              </a:ln>
            </p:spPr>
            <p:style>
              <a:lnRef idx="2">
                <a:schemeClr val="accent1"/>
              </a:lnRef>
              <a:fillRef idx="0">
                <a:schemeClr val="accent1"/>
              </a:fillRef>
              <a:effectRef idx="1">
                <a:schemeClr val="accent1"/>
              </a:effectRef>
              <a:fontRef idx="minor">
                <a:schemeClr val="tx1"/>
              </a:fontRef>
            </p:style>
          </p:cxnSp>
          <p:sp>
            <p:nvSpPr>
              <p:cNvPr id="85" name="TextBox 84">
                <a:extLst>
                  <a:ext uri="{FF2B5EF4-FFF2-40B4-BE49-F238E27FC236}">
                    <a16:creationId xmlns:a16="http://schemas.microsoft.com/office/drawing/2014/main" id="{9FB30BDB-9C3A-785B-A6CD-4457AD2CFAFF}"/>
                  </a:ext>
                </a:extLst>
              </p:cNvPr>
              <p:cNvSpPr txBox="1"/>
              <p:nvPr/>
            </p:nvSpPr>
            <p:spPr>
              <a:xfrm>
                <a:off x="9100417" y="2733217"/>
                <a:ext cx="1034283" cy="276999"/>
              </a:xfrm>
              <a:prstGeom prst="rect">
                <a:avLst/>
              </a:prstGeom>
              <a:noFill/>
            </p:spPr>
            <p:txBody>
              <a:bodyPr wrap="square" lIns="0" rIns="0" rtlCol="0">
                <a:spAutoFit/>
              </a:bodyPr>
              <a:lstStyle/>
              <a:p>
                <a:r>
                  <a:rPr lang="en-TH" sz="1200" b="1" dirty="0">
                    <a:solidFill>
                      <a:schemeClr val="accent5"/>
                    </a:solidFill>
                  </a:rPr>
                  <a:t>Ovulation</a:t>
                </a:r>
              </a:p>
            </p:txBody>
          </p:sp>
        </p:grpSp>
        <p:sp>
          <p:nvSpPr>
            <p:cNvPr id="87" name="TextBox 86">
              <a:extLst>
                <a:ext uri="{FF2B5EF4-FFF2-40B4-BE49-F238E27FC236}">
                  <a16:creationId xmlns:a16="http://schemas.microsoft.com/office/drawing/2014/main" id="{A64197D2-EC17-F19B-0C7E-89EDECCF7063}"/>
                </a:ext>
              </a:extLst>
            </p:cNvPr>
            <p:cNvSpPr txBox="1"/>
            <p:nvPr/>
          </p:nvSpPr>
          <p:spPr>
            <a:xfrm>
              <a:off x="7525681" y="1876962"/>
              <a:ext cx="1688162" cy="416524"/>
            </a:xfrm>
            <a:prstGeom prst="rect">
              <a:avLst/>
            </a:prstGeom>
            <a:noFill/>
          </p:spPr>
          <p:txBody>
            <a:bodyPr wrap="square">
              <a:spAutoFit/>
            </a:bodyPr>
            <a:lstStyle>
              <a:defPPr>
                <a:defRPr lang="en-TH"/>
              </a:defPPr>
              <a:lvl1pPr marR="0" lvl="0" indent="0" fontAlgn="auto">
                <a:lnSpc>
                  <a:spcPct val="110000"/>
                </a:lnSpc>
                <a:spcBef>
                  <a:spcPts val="0"/>
                </a:spcBef>
                <a:spcAft>
                  <a:spcPts val="0"/>
                </a:spcAft>
                <a:buClrTx/>
                <a:buSzTx/>
                <a:buFontTx/>
                <a:buNone/>
                <a:tabLst/>
                <a:defRPr kumimoji="0" sz="2400" b="1" u="none" strike="noStrike" cap="none" spc="0" normalizeH="0" baseline="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defRPr>
              </a:lvl1pPr>
            </a:lstStyle>
            <a:p>
              <a:r>
                <a:rPr lang="en-US" sz="1000" dirty="0">
                  <a:solidFill>
                    <a:schemeClr val="accent2"/>
                  </a:solidFill>
                </a:rPr>
                <a:t>Endometrial Thickness (Millimeters)</a:t>
              </a:r>
            </a:p>
          </p:txBody>
        </p:sp>
        <p:cxnSp>
          <p:nvCxnSpPr>
            <p:cNvPr id="90" name="Straight Connector 89">
              <a:extLst>
                <a:ext uri="{FF2B5EF4-FFF2-40B4-BE49-F238E27FC236}">
                  <a16:creationId xmlns:a16="http://schemas.microsoft.com/office/drawing/2014/main" id="{2CE74C66-2CCC-4D83-7965-276857D6548E}"/>
                </a:ext>
              </a:extLst>
            </p:cNvPr>
            <p:cNvCxnSpPr>
              <a:cxnSpLocks/>
            </p:cNvCxnSpPr>
            <p:nvPr/>
          </p:nvCxnSpPr>
          <p:spPr>
            <a:xfrm>
              <a:off x="11113120" y="1431787"/>
              <a:ext cx="0" cy="130143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
          <p:nvSpPr>
            <p:cNvPr id="93" name="Rectangle 92">
              <a:extLst>
                <a:ext uri="{FF2B5EF4-FFF2-40B4-BE49-F238E27FC236}">
                  <a16:creationId xmlns:a16="http://schemas.microsoft.com/office/drawing/2014/main" id="{DAE7F067-5011-C83C-6F77-ADA87EDC39A3}"/>
                </a:ext>
              </a:extLst>
            </p:cNvPr>
            <p:cNvSpPr/>
            <p:nvPr/>
          </p:nvSpPr>
          <p:spPr>
            <a:xfrm>
              <a:off x="11357102" y="2424436"/>
              <a:ext cx="90260" cy="2840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89" name="Straight Connector 88">
              <a:extLst>
                <a:ext uri="{FF2B5EF4-FFF2-40B4-BE49-F238E27FC236}">
                  <a16:creationId xmlns:a16="http://schemas.microsoft.com/office/drawing/2014/main" id="{E57DBCFF-8E75-8ECF-D4DC-527346F36C8F}"/>
                </a:ext>
              </a:extLst>
            </p:cNvPr>
            <p:cNvCxnSpPr>
              <a:cxnSpLocks/>
            </p:cNvCxnSpPr>
            <p:nvPr/>
          </p:nvCxnSpPr>
          <p:spPr>
            <a:xfrm>
              <a:off x="11402232" y="1149914"/>
              <a:ext cx="0" cy="2610996"/>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47">
              <a:extLst>
                <a:ext uri="{FF2B5EF4-FFF2-40B4-BE49-F238E27FC236}">
                  <a16:creationId xmlns:a16="http://schemas.microsoft.com/office/drawing/2014/main" id="{6CC495EC-C03B-A6CC-1970-1C61E8C2ECC2}"/>
                </a:ext>
              </a:extLst>
            </p:cNvPr>
            <p:cNvSpPr txBox="1"/>
            <p:nvPr/>
          </p:nvSpPr>
          <p:spPr>
            <a:xfrm>
              <a:off x="8296560" y="909002"/>
              <a:ext cx="3374859" cy="247248"/>
            </a:xfrm>
            <a:prstGeom prst="rect">
              <a:avLst/>
            </a:prstGeom>
            <a:solidFill>
              <a:schemeClr val="accent1"/>
            </a:solidFill>
          </p:spPr>
          <p:txBody>
            <a:bodyPr lIns="108000" tIns="0" rIns="0" bIns="0" rtlCol="0" anchor="ctr" anchorCtr="0">
              <a:no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Century Gothic" panose="020B0502020202020204" pitchFamily="34" charset="0"/>
                  <a:ea typeface="Helvetica"/>
                  <a:cs typeface="Helvetica"/>
                  <a:sym typeface="Helvetica"/>
                </a:rPr>
                <a:t>Avg. Maintained Thickness During HIUD Use</a:t>
              </a:r>
            </a:p>
          </p:txBody>
        </p:sp>
        <p:sp>
          <p:nvSpPr>
            <p:cNvPr id="16" name="TextBox 44">
              <a:extLst>
                <a:ext uri="{FF2B5EF4-FFF2-40B4-BE49-F238E27FC236}">
                  <a16:creationId xmlns:a16="http://schemas.microsoft.com/office/drawing/2014/main" id="{8A4294FD-E5CC-66C4-F0C8-748562A72820}"/>
                </a:ext>
              </a:extLst>
            </p:cNvPr>
            <p:cNvSpPr txBox="1"/>
            <p:nvPr/>
          </p:nvSpPr>
          <p:spPr>
            <a:xfrm>
              <a:off x="8888176" y="1272786"/>
              <a:ext cx="2403309" cy="246537"/>
            </a:xfrm>
            <a:prstGeom prst="rect">
              <a:avLst/>
            </a:prstGeom>
            <a:solidFill>
              <a:schemeClr val="accent2"/>
            </a:solidFill>
          </p:spPr>
          <p:txBody>
            <a:bodyPr wrap="square" lIns="108000" tIns="0" rIns="0" bIns="0" rtlCol="0" anchor="ctr" anchorCtr="0">
              <a:noAutofit/>
            </a:bodyPr>
            <a:lstStyle/>
            <a:p>
              <a:pPr marL="0" marR="0" lvl="0" indent="0" algn="l" defTabSz="914400" rtl="0" eaLnBrk="1" fontAlgn="auto" latinLnBrk="0" hangingPunct="1">
                <a:lnSpc>
                  <a:spcPts val="15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Century Gothic" panose="020B0502020202020204" pitchFamily="34" charset="0"/>
                  <a:ea typeface="Helvetica"/>
                  <a:cs typeface="Helvetica"/>
                  <a:sym typeface="Helvetica"/>
                </a:rPr>
                <a:t>Typical Uterine Growth Pattern</a:t>
              </a:r>
            </a:p>
          </p:txBody>
        </p:sp>
      </p:grpSp>
      <p:grpSp>
        <p:nvGrpSpPr>
          <p:cNvPr id="21" name="Graphic 19">
            <a:extLst>
              <a:ext uri="{FF2B5EF4-FFF2-40B4-BE49-F238E27FC236}">
                <a16:creationId xmlns:a16="http://schemas.microsoft.com/office/drawing/2014/main" id="{13D22F32-FADC-51A7-2C0E-46605293E39F}"/>
              </a:ext>
            </a:extLst>
          </p:cNvPr>
          <p:cNvGrpSpPr/>
          <p:nvPr/>
        </p:nvGrpSpPr>
        <p:grpSpPr>
          <a:xfrm>
            <a:off x="-1161842" y="3531252"/>
            <a:ext cx="4232267" cy="3383976"/>
            <a:chOff x="-1347913" y="3423935"/>
            <a:chExt cx="3996701" cy="3195626"/>
          </a:xfrm>
        </p:grpSpPr>
        <p:grpSp>
          <p:nvGrpSpPr>
            <p:cNvPr id="24" name="Graphic 19">
              <a:extLst>
                <a:ext uri="{FF2B5EF4-FFF2-40B4-BE49-F238E27FC236}">
                  <a16:creationId xmlns:a16="http://schemas.microsoft.com/office/drawing/2014/main" id="{5643F962-85DD-8636-9213-47E967D1CF6F}"/>
                </a:ext>
              </a:extLst>
            </p:cNvPr>
            <p:cNvGrpSpPr/>
            <p:nvPr/>
          </p:nvGrpSpPr>
          <p:grpSpPr>
            <a:xfrm>
              <a:off x="-1347913" y="3423935"/>
              <a:ext cx="3996701" cy="3195626"/>
              <a:chOff x="-1347913" y="3423935"/>
              <a:chExt cx="3996701" cy="3195626"/>
            </a:xfrm>
          </p:grpSpPr>
          <p:sp>
            <p:nvSpPr>
              <p:cNvPr id="26" name="Freeform 25">
                <a:extLst>
                  <a:ext uri="{FF2B5EF4-FFF2-40B4-BE49-F238E27FC236}">
                    <a16:creationId xmlns:a16="http://schemas.microsoft.com/office/drawing/2014/main" id="{D5290CF6-9339-A55A-03BF-CAEED4E19A50}"/>
                  </a:ext>
                </a:extLst>
              </p:cNvPr>
              <p:cNvSpPr/>
              <p:nvPr/>
            </p:nvSpPr>
            <p:spPr>
              <a:xfrm>
                <a:off x="-819674" y="4084025"/>
                <a:ext cx="717904" cy="727876"/>
              </a:xfrm>
              <a:custGeom>
                <a:avLst/>
                <a:gdLst>
                  <a:gd name="csX0" fmla="*/ 134364 w 717904"/>
                  <a:gd name="csY0" fmla="*/ 515843 h 727876"/>
                  <a:gd name="csX1" fmla="*/ 142346 w 717904"/>
                  <a:gd name="csY1" fmla="*/ 525263 h 727876"/>
                  <a:gd name="csX2" fmla="*/ 148427 w 717904"/>
                  <a:gd name="csY2" fmla="*/ 532019 h 727876"/>
                  <a:gd name="csX3" fmla="*/ 157359 w 717904"/>
                  <a:gd name="csY3" fmla="*/ 540869 h 727876"/>
                  <a:gd name="csX4" fmla="*/ 235944 w 717904"/>
                  <a:gd name="csY4" fmla="*/ 582547 h 727876"/>
                  <a:gd name="csX5" fmla="*/ 297139 w 717904"/>
                  <a:gd name="csY5" fmla="*/ 589494 h 727876"/>
                  <a:gd name="csX6" fmla="*/ 298185 w 717904"/>
                  <a:gd name="csY6" fmla="*/ 589494 h 727876"/>
                  <a:gd name="csX7" fmla="*/ 298660 w 717904"/>
                  <a:gd name="csY7" fmla="*/ 589494 h 727876"/>
                  <a:gd name="csX8" fmla="*/ 298945 w 717904"/>
                  <a:gd name="csY8" fmla="*/ 589494 h 727876"/>
                  <a:gd name="csX9" fmla="*/ 296664 w 717904"/>
                  <a:gd name="csY9" fmla="*/ 589874 h 727876"/>
                  <a:gd name="csX10" fmla="*/ 299610 w 717904"/>
                  <a:gd name="csY10" fmla="*/ 589589 h 727876"/>
                  <a:gd name="csX11" fmla="*/ 305501 w 717904"/>
                  <a:gd name="csY11" fmla="*/ 588923 h 727876"/>
                  <a:gd name="csX12" fmla="*/ 315669 w 717904"/>
                  <a:gd name="csY12" fmla="*/ 587686 h 727876"/>
                  <a:gd name="csX13" fmla="*/ 322416 w 717904"/>
                  <a:gd name="csY13" fmla="*/ 586734 h 727876"/>
                  <a:gd name="csX14" fmla="*/ 330778 w 717904"/>
                  <a:gd name="csY14" fmla="*/ 584926 h 727876"/>
                  <a:gd name="csX15" fmla="*/ 365461 w 717904"/>
                  <a:gd name="csY15" fmla="*/ 573793 h 727876"/>
                  <a:gd name="csX16" fmla="*/ 429222 w 717904"/>
                  <a:gd name="csY16" fmla="*/ 531734 h 727876"/>
                  <a:gd name="csX17" fmla="*/ 453833 w 717904"/>
                  <a:gd name="csY17" fmla="*/ 502235 h 727876"/>
                  <a:gd name="csX18" fmla="*/ 458775 w 717904"/>
                  <a:gd name="csY18" fmla="*/ 494147 h 727876"/>
                  <a:gd name="csX19" fmla="*/ 460010 w 717904"/>
                  <a:gd name="csY19" fmla="*/ 492149 h 727876"/>
                  <a:gd name="csX20" fmla="*/ 460295 w 717904"/>
                  <a:gd name="csY20" fmla="*/ 491673 h 727876"/>
                  <a:gd name="csX21" fmla="*/ 459915 w 717904"/>
                  <a:gd name="csY21" fmla="*/ 492624 h 727876"/>
                  <a:gd name="csX22" fmla="*/ 460105 w 717904"/>
                  <a:gd name="csY22" fmla="*/ 492244 h 727876"/>
                  <a:gd name="csX23" fmla="*/ 460770 w 717904"/>
                  <a:gd name="csY23" fmla="*/ 490816 h 727876"/>
                  <a:gd name="csX24" fmla="*/ 463621 w 717904"/>
                  <a:gd name="csY24" fmla="*/ 485202 h 727876"/>
                  <a:gd name="csX25" fmla="*/ 467802 w 717904"/>
                  <a:gd name="csY25" fmla="*/ 476448 h 727876"/>
                  <a:gd name="csX26" fmla="*/ 471603 w 717904"/>
                  <a:gd name="csY26" fmla="*/ 467408 h 727876"/>
                  <a:gd name="csX27" fmla="*/ 489942 w 717904"/>
                  <a:gd name="csY27" fmla="*/ 382814 h 727876"/>
                  <a:gd name="csX28" fmla="*/ 496214 w 717904"/>
                  <a:gd name="csY28" fmla="*/ 288895 h 727876"/>
                  <a:gd name="csX29" fmla="*/ 508852 w 717904"/>
                  <a:gd name="csY29" fmla="*/ 194214 h 727876"/>
                  <a:gd name="csX30" fmla="*/ 522536 w 717904"/>
                  <a:gd name="csY30" fmla="*/ 149586 h 727876"/>
                  <a:gd name="csX31" fmla="*/ 531753 w 717904"/>
                  <a:gd name="csY31" fmla="*/ 128176 h 727876"/>
                  <a:gd name="csX32" fmla="*/ 536314 w 717904"/>
                  <a:gd name="csY32" fmla="*/ 119326 h 727876"/>
                  <a:gd name="csX33" fmla="*/ 542206 w 717904"/>
                  <a:gd name="csY33" fmla="*/ 108859 h 727876"/>
                  <a:gd name="csX34" fmla="*/ 652813 w 717904"/>
                  <a:gd name="csY34" fmla="*/ 12941 h 727876"/>
                  <a:gd name="csX35" fmla="*/ 695954 w 717904"/>
                  <a:gd name="csY35" fmla="*/ 1522 h 727876"/>
                  <a:gd name="csX36" fmla="*/ 711918 w 717904"/>
                  <a:gd name="csY36" fmla="*/ 0 h 727876"/>
                  <a:gd name="csX37" fmla="*/ 717904 w 717904"/>
                  <a:gd name="csY37" fmla="*/ 54715 h 727876"/>
                  <a:gd name="csX38" fmla="*/ 708022 w 717904"/>
                  <a:gd name="csY38" fmla="*/ 56618 h 727876"/>
                  <a:gd name="csX39" fmla="*/ 681415 w 717904"/>
                  <a:gd name="csY39" fmla="*/ 66514 h 727876"/>
                  <a:gd name="csX40" fmla="*/ 645781 w 717904"/>
                  <a:gd name="csY40" fmla="*/ 92968 h 727876"/>
                  <a:gd name="csX41" fmla="*/ 612998 w 717904"/>
                  <a:gd name="csY41" fmla="*/ 140165 h 727876"/>
                  <a:gd name="csX42" fmla="*/ 610148 w 717904"/>
                  <a:gd name="csY42" fmla="*/ 146636 h 727876"/>
                  <a:gd name="csX43" fmla="*/ 606727 w 717904"/>
                  <a:gd name="csY43" fmla="*/ 155485 h 727876"/>
                  <a:gd name="csX44" fmla="*/ 601976 w 717904"/>
                  <a:gd name="csY44" fmla="*/ 171186 h 727876"/>
                  <a:gd name="csX45" fmla="*/ 595229 w 717904"/>
                  <a:gd name="csY45" fmla="*/ 206965 h 727876"/>
                  <a:gd name="csX46" fmla="*/ 593518 w 717904"/>
                  <a:gd name="csY46" fmla="*/ 289941 h 727876"/>
                  <a:gd name="csX47" fmla="*/ 597604 w 717904"/>
                  <a:gd name="csY47" fmla="*/ 386715 h 727876"/>
                  <a:gd name="csX48" fmla="*/ 585726 w 717904"/>
                  <a:gd name="csY48" fmla="*/ 496621 h 727876"/>
                  <a:gd name="csX49" fmla="*/ 581450 w 717904"/>
                  <a:gd name="csY49" fmla="*/ 511180 h 727876"/>
                  <a:gd name="csX50" fmla="*/ 576414 w 717904"/>
                  <a:gd name="csY50" fmla="*/ 525739 h 727876"/>
                  <a:gd name="csX51" fmla="*/ 574229 w 717904"/>
                  <a:gd name="csY51" fmla="*/ 531638 h 727876"/>
                  <a:gd name="csX52" fmla="*/ 573658 w 717904"/>
                  <a:gd name="csY52" fmla="*/ 533066 h 727876"/>
                  <a:gd name="csX53" fmla="*/ 572423 w 717904"/>
                  <a:gd name="csY53" fmla="*/ 535921 h 727876"/>
                  <a:gd name="csX54" fmla="*/ 570808 w 717904"/>
                  <a:gd name="csY54" fmla="*/ 539441 h 727876"/>
                  <a:gd name="csX55" fmla="*/ 564156 w 717904"/>
                  <a:gd name="csY55" fmla="*/ 553620 h 727876"/>
                  <a:gd name="csX56" fmla="*/ 529567 w 717904"/>
                  <a:gd name="csY56" fmla="*/ 605860 h 727876"/>
                  <a:gd name="csX57" fmla="*/ 432833 w 717904"/>
                  <a:gd name="csY57" fmla="*/ 684935 h 727876"/>
                  <a:gd name="csX58" fmla="*/ 375534 w 717904"/>
                  <a:gd name="csY58" fmla="*/ 709866 h 727876"/>
                  <a:gd name="csX59" fmla="*/ 360520 w 717904"/>
                  <a:gd name="csY59" fmla="*/ 714529 h 727876"/>
                  <a:gd name="csX60" fmla="*/ 343701 w 717904"/>
                  <a:gd name="csY60" fmla="*/ 718716 h 727876"/>
                  <a:gd name="csX61" fmla="*/ 330398 w 717904"/>
                  <a:gd name="csY61" fmla="*/ 721571 h 727876"/>
                  <a:gd name="csX62" fmla="*/ 324601 w 717904"/>
                  <a:gd name="csY62" fmla="*/ 722712 h 727876"/>
                  <a:gd name="csX63" fmla="*/ 321750 w 717904"/>
                  <a:gd name="csY63" fmla="*/ 723283 h 727876"/>
                  <a:gd name="csX64" fmla="*/ 315479 w 717904"/>
                  <a:gd name="csY64" fmla="*/ 724140 h 727876"/>
                  <a:gd name="csX65" fmla="*/ 201735 w 717904"/>
                  <a:gd name="csY65" fmla="*/ 722808 h 727876"/>
                  <a:gd name="csX66" fmla="*/ 46467 w 717904"/>
                  <a:gd name="csY66" fmla="*/ 659433 h 727876"/>
                  <a:gd name="csX67" fmla="*/ 24326 w 717904"/>
                  <a:gd name="csY67" fmla="*/ 642020 h 727876"/>
                  <a:gd name="csX68" fmla="*/ 8932 w 717904"/>
                  <a:gd name="csY68" fmla="*/ 628032 h 727876"/>
                  <a:gd name="csX69" fmla="*/ 0 w 717904"/>
                  <a:gd name="csY69" fmla="*/ 619373 h 727876"/>
                  <a:gd name="csX70" fmla="*/ 134649 w 717904"/>
                  <a:gd name="csY70" fmla="*/ 515938 h 7278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7904" h="727876">
                    <a:moveTo>
                      <a:pt x="134364" y="515843"/>
                    </a:moveTo>
                    <a:cubicBezTo>
                      <a:pt x="134364" y="515843"/>
                      <a:pt x="137119" y="519078"/>
                      <a:pt x="142346" y="525263"/>
                    </a:cubicBezTo>
                    <a:cubicBezTo>
                      <a:pt x="145576" y="529260"/>
                      <a:pt x="146242" y="529450"/>
                      <a:pt x="148427" y="532019"/>
                    </a:cubicBezTo>
                    <a:cubicBezTo>
                      <a:pt x="149662" y="533922"/>
                      <a:pt x="154034" y="537443"/>
                      <a:pt x="157359" y="540869"/>
                    </a:cubicBezTo>
                    <a:cubicBezTo>
                      <a:pt x="172468" y="554191"/>
                      <a:pt x="198505" y="572461"/>
                      <a:pt x="235944" y="582547"/>
                    </a:cubicBezTo>
                    <a:cubicBezTo>
                      <a:pt x="254474" y="587781"/>
                      <a:pt x="275379" y="590255"/>
                      <a:pt x="297139" y="589494"/>
                    </a:cubicBezTo>
                    <a:lnTo>
                      <a:pt x="298185" y="589494"/>
                    </a:lnTo>
                    <a:cubicBezTo>
                      <a:pt x="298185" y="589494"/>
                      <a:pt x="298660" y="589494"/>
                      <a:pt x="298660" y="589494"/>
                    </a:cubicBezTo>
                    <a:lnTo>
                      <a:pt x="298945" y="589494"/>
                    </a:lnTo>
                    <a:cubicBezTo>
                      <a:pt x="297900" y="589684"/>
                      <a:pt x="301605" y="589113"/>
                      <a:pt x="296664" y="589874"/>
                    </a:cubicBezTo>
                    <a:lnTo>
                      <a:pt x="299610" y="589589"/>
                    </a:lnTo>
                    <a:lnTo>
                      <a:pt x="305501" y="588923"/>
                    </a:lnTo>
                    <a:cubicBezTo>
                      <a:pt x="309207" y="588542"/>
                      <a:pt x="314244" y="588066"/>
                      <a:pt x="315669" y="587686"/>
                    </a:cubicBezTo>
                    <a:lnTo>
                      <a:pt x="322416" y="586734"/>
                    </a:lnTo>
                    <a:lnTo>
                      <a:pt x="330778" y="584926"/>
                    </a:lnTo>
                    <a:cubicBezTo>
                      <a:pt x="342276" y="582262"/>
                      <a:pt x="353963" y="578741"/>
                      <a:pt x="365461" y="573793"/>
                    </a:cubicBezTo>
                    <a:cubicBezTo>
                      <a:pt x="388552" y="564182"/>
                      <a:pt x="410693" y="549813"/>
                      <a:pt x="429222" y="531734"/>
                    </a:cubicBezTo>
                    <a:cubicBezTo>
                      <a:pt x="438345" y="522694"/>
                      <a:pt x="446802" y="512798"/>
                      <a:pt x="453833" y="502235"/>
                    </a:cubicBezTo>
                    <a:lnTo>
                      <a:pt x="458775" y="494147"/>
                    </a:lnTo>
                    <a:lnTo>
                      <a:pt x="460010" y="492149"/>
                    </a:lnTo>
                    <a:lnTo>
                      <a:pt x="460295" y="491673"/>
                    </a:lnTo>
                    <a:cubicBezTo>
                      <a:pt x="460865" y="490531"/>
                      <a:pt x="459725" y="493005"/>
                      <a:pt x="459915" y="492624"/>
                    </a:cubicBezTo>
                    <a:lnTo>
                      <a:pt x="460105" y="492244"/>
                    </a:lnTo>
                    <a:lnTo>
                      <a:pt x="460770" y="490816"/>
                    </a:lnTo>
                    <a:lnTo>
                      <a:pt x="463621" y="485202"/>
                    </a:lnTo>
                    <a:cubicBezTo>
                      <a:pt x="465806" y="480920"/>
                      <a:pt x="466377" y="479398"/>
                      <a:pt x="467802" y="476448"/>
                    </a:cubicBezTo>
                    <a:cubicBezTo>
                      <a:pt x="469037" y="474069"/>
                      <a:pt x="470273" y="470358"/>
                      <a:pt x="471603" y="467408"/>
                    </a:cubicBezTo>
                    <a:cubicBezTo>
                      <a:pt x="481485" y="442096"/>
                      <a:pt x="486807" y="413074"/>
                      <a:pt x="489942" y="382814"/>
                    </a:cubicBezTo>
                    <a:cubicBezTo>
                      <a:pt x="493078" y="352459"/>
                      <a:pt x="494029" y="320867"/>
                      <a:pt x="496214" y="288895"/>
                    </a:cubicBezTo>
                    <a:cubicBezTo>
                      <a:pt x="498305" y="257017"/>
                      <a:pt x="501725" y="224950"/>
                      <a:pt x="508852" y="194214"/>
                    </a:cubicBezTo>
                    <a:cubicBezTo>
                      <a:pt x="512463" y="178894"/>
                      <a:pt x="516929" y="163859"/>
                      <a:pt x="522536" y="149586"/>
                    </a:cubicBezTo>
                    <a:cubicBezTo>
                      <a:pt x="525291" y="142164"/>
                      <a:pt x="528047" y="136074"/>
                      <a:pt x="531753" y="128176"/>
                    </a:cubicBezTo>
                    <a:cubicBezTo>
                      <a:pt x="533273" y="125226"/>
                      <a:pt x="534794" y="122276"/>
                      <a:pt x="536314" y="119326"/>
                    </a:cubicBezTo>
                    <a:cubicBezTo>
                      <a:pt x="538310" y="115805"/>
                      <a:pt x="540305" y="112284"/>
                      <a:pt x="542206" y="108859"/>
                    </a:cubicBezTo>
                    <a:cubicBezTo>
                      <a:pt x="572993" y="57760"/>
                      <a:pt x="617179" y="26549"/>
                      <a:pt x="652813" y="12941"/>
                    </a:cubicBezTo>
                    <a:cubicBezTo>
                      <a:pt x="670488" y="5900"/>
                      <a:pt x="685786" y="3235"/>
                      <a:pt x="695954" y="1522"/>
                    </a:cubicBezTo>
                    <a:cubicBezTo>
                      <a:pt x="706312" y="476"/>
                      <a:pt x="711918" y="0"/>
                      <a:pt x="711918" y="0"/>
                    </a:cubicBezTo>
                    <a:lnTo>
                      <a:pt x="717904" y="54715"/>
                    </a:lnTo>
                    <a:cubicBezTo>
                      <a:pt x="717904" y="54715"/>
                      <a:pt x="714484" y="55381"/>
                      <a:pt x="708022" y="56618"/>
                    </a:cubicBezTo>
                    <a:cubicBezTo>
                      <a:pt x="701655" y="58426"/>
                      <a:pt x="692343" y="60805"/>
                      <a:pt x="681415" y="66514"/>
                    </a:cubicBezTo>
                    <a:cubicBezTo>
                      <a:pt x="670488" y="72033"/>
                      <a:pt x="657945" y="80597"/>
                      <a:pt x="645781" y="92968"/>
                    </a:cubicBezTo>
                    <a:cubicBezTo>
                      <a:pt x="633523" y="105148"/>
                      <a:pt x="621740" y="121515"/>
                      <a:pt x="612998" y="140165"/>
                    </a:cubicBezTo>
                    <a:lnTo>
                      <a:pt x="610148" y="146636"/>
                    </a:lnTo>
                    <a:cubicBezTo>
                      <a:pt x="609007" y="149586"/>
                      <a:pt x="607867" y="152536"/>
                      <a:pt x="606727" y="155485"/>
                    </a:cubicBezTo>
                    <a:cubicBezTo>
                      <a:pt x="605396" y="159577"/>
                      <a:pt x="603211" y="165858"/>
                      <a:pt x="601976" y="171186"/>
                    </a:cubicBezTo>
                    <a:cubicBezTo>
                      <a:pt x="599030" y="182415"/>
                      <a:pt x="596749" y="194404"/>
                      <a:pt x="595229" y="206965"/>
                    </a:cubicBezTo>
                    <a:cubicBezTo>
                      <a:pt x="592283" y="232181"/>
                      <a:pt x="592188" y="259967"/>
                      <a:pt x="593518" y="289941"/>
                    </a:cubicBezTo>
                    <a:cubicBezTo>
                      <a:pt x="594754" y="319820"/>
                      <a:pt x="597414" y="352078"/>
                      <a:pt x="597604" y="386715"/>
                    </a:cubicBezTo>
                    <a:cubicBezTo>
                      <a:pt x="597794" y="421257"/>
                      <a:pt x="595799" y="458273"/>
                      <a:pt x="585726" y="496621"/>
                    </a:cubicBezTo>
                    <a:cubicBezTo>
                      <a:pt x="584301" y="501474"/>
                      <a:pt x="583351" y="505851"/>
                      <a:pt x="581450" y="511180"/>
                    </a:cubicBezTo>
                    <a:cubicBezTo>
                      <a:pt x="579835" y="516033"/>
                      <a:pt x="577744" y="522408"/>
                      <a:pt x="576414" y="525739"/>
                    </a:cubicBezTo>
                    <a:lnTo>
                      <a:pt x="574229" y="531638"/>
                    </a:lnTo>
                    <a:lnTo>
                      <a:pt x="573658" y="533066"/>
                    </a:lnTo>
                    <a:lnTo>
                      <a:pt x="572423" y="535921"/>
                    </a:lnTo>
                    <a:lnTo>
                      <a:pt x="570808" y="539441"/>
                    </a:lnTo>
                    <a:cubicBezTo>
                      <a:pt x="568622" y="544199"/>
                      <a:pt x="566532" y="548957"/>
                      <a:pt x="564156" y="553620"/>
                    </a:cubicBezTo>
                    <a:cubicBezTo>
                      <a:pt x="554559" y="572175"/>
                      <a:pt x="542776" y="589684"/>
                      <a:pt x="529567" y="605860"/>
                    </a:cubicBezTo>
                    <a:cubicBezTo>
                      <a:pt x="502771" y="638118"/>
                      <a:pt x="469607" y="664953"/>
                      <a:pt x="432833" y="684935"/>
                    </a:cubicBezTo>
                    <a:cubicBezTo>
                      <a:pt x="414589" y="695117"/>
                      <a:pt x="395204" y="703301"/>
                      <a:pt x="375534" y="709866"/>
                    </a:cubicBezTo>
                    <a:cubicBezTo>
                      <a:pt x="370498" y="711484"/>
                      <a:pt x="365841" y="713102"/>
                      <a:pt x="360520" y="714529"/>
                    </a:cubicBezTo>
                    <a:cubicBezTo>
                      <a:pt x="354914" y="715956"/>
                      <a:pt x="349307" y="717289"/>
                      <a:pt x="343701" y="718716"/>
                    </a:cubicBezTo>
                    <a:cubicBezTo>
                      <a:pt x="337334" y="720238"/>
                      <a:pt x="334484" y="720714"/>
                      <a:pt x="330398" y="721571"/>
                    </a:cubicBezTo>
                    <a:lnTo>
                      <a:pt x="324601" y="722712"/>
                    </a:lnTo>
                    <a:lnTo>
                      <a:pt x="321750" y="723283"/>
                    </a:lnTo>
                    <a:lnTo>
                      <a:pt x="315479" y="724140"/>
                    </a:lnTo>
                    <a:cubicBezTo>
                      <a:pt x="275189" y="729849"/>
                      <a:pt x="236324" y="728707"/>
                      <a:pt x="201735" y="722808"/>
                    </a:cubicBezTo>
                    <a:cubicBezTo>
                      <a:pt x="132083" y="711294"/>
                      <a:pt x="79630" y="683032"/>
                      <a:pt x="46467" y="659433"/>
                    </a:cubicBezTo>
                    <a:cubicBezTo>
                      <a:pt x="38200" y="653058"/>
                      <a:pt x="31358" y="648395"/>
                      <a:pt x="24326" y="642020"/>
                    </a:cubicBezTo>
                    <a:cubicBezTo>
                      <a:pt x="17959" y="636406"/>
                      <a:pt x="10928" y="630125"/>
                      <a:pt x="8932" y="628032"/>
                    </a:cubicBezTo>
                    <a:cubicBezTo>
                      <a:pt x="3136" y="622418"/>
                      <a:pt x="0" y="619373"/>
                      <a:pt x="0" y="619373"/>
                    </a:cubicBezTo>
                    <a:lnTo>
                      <a:pt x="134649" y="515938"/>
                    </a:lnTo>
                    <a:close/>
                  </a:path>
                </a:pathLst>
              </a:custGeom>
              <a:solidFill>
                <a:schemeClr val="accent1"/>
              </a:solidFill>
              <a:ln w="9502" cap="flat">
                <a:noFill/>
                <a:prstDash val="solid"/>
                <a:miter/>
              </a:ln>
            </p:spPr>
            <p:txBody>
              <a:bodyPr/>
              <a:lstStyle/>
              <a:p>
                <a:endParaRPr lang="en-TH"/>
              </a:p>
            </p:txBody>
          </p:sp>
          <p:sp>
            <p:nvSpPr>
              <p:cNvPr id="27" name="Freeform 26">
                <a:extLst>
                  <a:ext uri="{FF2B5EF4-FFF2-40B4-BE49-F238E27FC236}">
                    <a16:creationId xmlns:a16="http://schemas.microsoft.com/office/drawing/2014/main" id="{C2E79E94-4BA9-D7DE-82C1-91237E2B9F11}"/>
                  </a:ext>
                </a:extLst>
              </p:cNvPr>
              <p:cNvSpPr/>
              <p:nvPr/>
            </p:nvSpPr>
            <p:spPr>
              <a:xfrm>
                <a:off x="1402930" y="4083930"/>
                <a:ext cx="718094" cy="727915"/>
              </a:xfrm>
              <a:custGeom>
                <a:avLst/>
                <a:gdLst>
                  <a:gd name="csX0" fmla="*/ 717905 w 718094"/>
                  <a:gd name="csY0" fmla="*/ 619373 h 727915"/>
                  <a:gd name="csX1" fmla="*/ 708972 w 718094"/>
                  <a:gd name="csY1" fmla="*/ 628032 h 727915"/>
                  <a:gd name="csX2" fmla="*/ 693579 w 718094"/>
                  <a:gd name="csY2" fmla="*/ 642020 h 727915"/>
                  <a:gd name="csX3" fmla="*/ 671438 w 718094"/>
                  <a:gd name="csY3" fmla="*/ 659434 h 727915"/>
                  <a:gd name="csX4" fmla="*/ 516169 w 718094"/>
                  <a:gd name="csY4" fmla="*/ 722808 h 727915"/>
                  <a:gd name="csX5" fmla="*/ 402426 w 718094"/>
                  <a:gd name="csY5" fmla="*/ 724140 h 727915"/>
                  <a:gd name="csX6" fmla="*/ 396154 w 718094"/>
                  <a:gd name="csY6" fmla="*/ 723283 h 727915"/>
                  <a:gd name="csX7" fmla="*/ 393303 w 718094"/>
                  <a:gd name="csY7" fmla="*/ 722712 h 727915"/>
                  <a:gd name="csX8" fmla="*/ 387507 w 718094"/>
                  <a:gd name="csY8" fmla="*/ 721571 h 727915"/>
                  <a:gd name="csX9" fmla="*/ 374204 w 718094"/>
                  <a:gd name="csY9" fmla="*/ 718716 h 727915"/>
                  <a:gd name="csX10" fmla="*/ 357385 w 718094"/>
                  <a:gd name="csY10" fmla="*/ 714529 h 727915"/>
                  <a:gd name="csX11" fmla="*/ 342371 w 718094"/>
                  <a:gd name="csY11" fmla="*/ 709866 h 727915"/>
                  <a:gd name="csX12" fmla="*/ 285071 w 718094"/>
                  <a:gd name="csY12" fmla="*/ 684935 h 727915"/>
                  <a:gd name="csX13" fmla="*/ 188337 w 718094"/>
                  <a:gd name="csY13" fmla="*/ 605860 h 727915"/>
                  <a:gd name="csX14" fmla="*/ 153749 w 718094"/>
                  <a:gd name="csY14" fmla="*/ 553620 h 727915"/>
                  <a:gd name="csX15" fmla="*/ 147097 w 718094"/>
                  <a:gd name="csY15" fmla="*/ 539441 h 727915"/>
                  <a:gd name="csX16" fmla="*/ 145481 w 718094"/>
                  <a:gd name="csY16" fmla="*/ 535921 h 727915"/>
                  <a:gd name="csX17" fmla="*/ 144246 w 718094"/>
                  <a:gd name="csY17" fmla="*/ 533066 h 727915"/>
                  <a:gd name="csX18" fmla="*/ 143676 w 718094"/>
                  <a:gd name="csY18" fmla="*/ 531639 h 727915"/>
                  <a:gd name="csX19" fmla="*/ 141491 w 718094"/>
                  <a:gd name="csY19" fmla="*/ 525739 h 727915"/>
                  <a:gd name="csX20" fmla="*/ 136454 w 718094"/>
                  <a:gd name="csY20" fmla="*/ 511180 h 727915"/>
                  <a:gd name="csX21" fmla="*/ 132178 w 718094"/>
                  <a:gd name="csY21" fmla="*/ 496621 h 727915"/>
                  <a:gd name="csX22" fmla="*/ 120300 w 718094"/>
                  <a:gd name="csY22" fmla="*/ 386715 h 727915"/>
                  <a:gd name="csX23" fmla="*/ 124386 w 718094"/>
                  <a:gd name="csY23" fmla="*/ 289941 h 727915"/>
                  <a:gd name="csX24" fmla="*/ 122676 w 718094"/>
                  <a:gd name="csY24" fmla="*/ 206965 h 727915"/>
                  <a:gd name="csX25" fmla="*/ 115929 w 718094"/>
                  <a:gd name="csY25" fmla="*/ 171186 h 727915"/>
                  <a:gd name="csX26" fmla="*/ 111178 w 718094"/>
                  <a:gd name="csY26" fmla="*/ 155485 h 727915"/>
                  <a:gd name="csX27" fmla="*/ 107757 w 718094"/>
                  <a:gd name="csY27" fmla="*/ 146636 h 727915"/>
                  <a:gd name="csX28" fmla="*/ 104906 w 718094"/>
                  <a:gd name="csY28" fmla="*/ 140165 h 727915"/>
                  <a:gd name="csX29" fmla="*/ 72123 w 718094"/>
                  <a:gd name="csY29" fmla="*/ 92968 h 727915"/>
                  <a:gd name="csX30" fmla="*/ 36489 w 718094"/>
                  <a:gd name="csY30" fmla="*/ 66514 h 727915"/>
                  <a:gd name="csX31" fmla="*/ 9883 w 718094"/>
                  <a:gd name="csY31" fmla="*/ 56618 h 727915"/>
                  <a:gd name="csX32" fmla="*/ 0 w 718094"/>
                  <a:gd name="csY32" fmla="*/ 54715 h 727915"/>
                  <a:gd name="csX33" fmla="*/ 5987 w 718094"/>
                  <a:gd name="csY33" fmla="*/ 0 h 727915"/>
                  <a:gd name="csX34" fmla="*/ 21950 w 718094"/>
                  <a:gd name="csY34" fmla="*/ 1522 h 727915"/>
                  <a:gd name="csX35" fmla="*/ 65091 w 718094"/>
                  <a:gd name="csY35" fmla="*/ 12941 h 727915"/>
                  <a:gd name="csX36" fmla="*/ 175699 w 718094"/>
                  <a:gd name="csY36" fmla="*/ 108859 h 727915"/>
                  <a:gd name="csX37" fmla="*/ 181591 w 718094"/>
                  <a:gd name="csY37" fmla="*/ 119326 h 727915"/>
                  <a:gd name="csX38" fmla="*/ 186152 w 718094"/>
                  <a:gd name="csY38" fmla="*/ 128176 h 727915"/>
                  <a:gd name="csX39" fmla="*/ 195369 w 718094"/>
                  <a:gd name="csY39" fmla="*/ 149586 h 727915"/>
                  <a:gd name="csX40" fmla="*/ 209052 w 718094"/>
                  <a:gd name="csY40" fmla="*/ 194214 h 727915"/>
                  <a:gd name="csX41" fmla="*/ 221691 w 718094"/>
                  <a:gd name="csY41" fmla="*/ 288895 h 727915"/>
                  <a:gd name="csX42" fmla="*/ 227962 w 718094"/>
                  <a:gd name="csY42" fmla="*/ 382814 h 727915"/>
                  <a:gd name="csX43" fmla="*/ 246207 w 718094"/>
                  <a:gd name="csY43" fmla="*/ 467408 h 727915"/>
                  <a:gd name="csX44" fmla="*/ 250007 w 718094"/>
                  <a:gd name="csY44" fmla="*/ 476448 h 727915"/>
                  <a:gd name="csX45" fmla="*/ 254189 w 718094"/>
                  <a:gd name="csY45" fmla="*/ 485202 h 727915"/>
                  <a:gd name="csX46" fmla="*/ 257039 w 718094"/>
                  <a:gd name="csY46" fmla="*/ 490816 h 727915"/>
                  <a:gd name="csX47" fmla="*/ 257704 w 718094"/>
                  <a:gd name="csY47" fmla="*/ 492244 h 727915"/>
                  <a:gd name="csX48" fmla="*/ 257895 w 718094"/>
                  <a:gd name="csY48" fmla="*/ 492624 h 727915"/>
                  <a:gd name="csX49" fmla="*/ 257514 w 718094"/>
                  <a:gd name="csY49" fmla="*/ 491673 h 727915"/>
                  <a:gd name="csX50" fmla="*/ 257799 w 718094"/>
                  <a:gd name="csY50" fmla="*/ 492149 h 727915"/>
                  <a:gd name="csX51" fmla="*/ 259035 w 718094"/>
                  <a:gd name="csY51" fmla="*/ 494147 h 727915"/>
                  <a:gd name="csX52" fmla="*/ 263976 w 718094"/>
                  <a:gd name="csY52" fmla="*/ 502235 h 727915"/>
                  <a:gd name="csX53" fmla="*/ 288587 w 718094"/>
                  <a:gd name="csY53" fmla="*/ 531734 h 727915"/>
                  <a:gd name="csX54" fmla="*/ 352348 w 718094"/>
                  <a:gd name="csY54" fmla="*/ 573793 h 727915"/>
                  <a:gd name="csX55" fmla="*/ 387032 w 718094"/>
                  <a:gd name="csY55" fmla="*/ 584926 h 727915"/>
                  <a:gd name="csX56" fmla="*/ 395394 w 718094"/>
                  <a:gd name="csY56" fmla="*/ 586734 h 727915"/>
                  <a:gd name="csX57" fmla="*/ 402141 w 718094"/>
                  <a:gd name="csY57" fmla="*/ 587686 h 727915"/>
                  <a:gd name="csX58" fmla="*/ 412308 w 718094"/>
                  <a:gd name="csY58" fmla="*/ 588923 h 727915"/>
                  <a:gd name="csX59" fmla="*/ 418200 w 718094"/>
                  <a:gd name="csY59" fmla="*/ 589589 h 727915"/>
                  <a:gd name="csX60" fmla="*/ 421145 w 718094"/>
                  <a:gd name="csY60" fmla="*/ 589874 h 727915"/>
                  <a:gd name="csX61" fmla="*/ 418865 w 718094"/>
                  <a:gd name="csY61" fmla="*/ 589494 h 727915"/>
                  <a:gd name="csX62" fmla="*/ 419150 w 718094"/>
                  <a:gd name="csY62" fmla="*/ 589494 h 727915"/>
                  <a:gd name="csX63" fmla="*/ 419625 w 718094"/>
                  <a:gd name="csY63" fmla="*/ 589494 h 727915"/>
                  <a:gd name="csX64" fmla="*/ 420670 w 718094"/>
                  <a:gd name="csY64" fmla="*/ 589494 h 727915"/>
                  <a:gd name="csX65" fmla="*/ 481866 w 718094"/>
                  <a:gd name="csY65" fmla="*/ 582642 h 727915"/>
                  <a:gd name="csX66" fmla="*/ 560450 w 718094"/>
                  <a:gd name="csY66" fmla="*/ 540964 h 727915"/>
                  <a:gd name="csX67" fmla="*/ 569382 w 718094"/>
                  <a:gd name="csY67" fmla="*/ 532114 h 727915"/>
                  <a:gd name="csX68" fmla="*/ 575464 w 718094"/>
                  <a:gd name="csY68" fmla="*/ 525358 h 727915"/>
                  <a:gd name="csX69" fmla="*/ 583446 w 718094"/>
                  <a:gd name="csY69" fmla="*/ 515938 h 727915"/>
                  <a:gd name="csX70" fmla="*/ 718095 w 718094"/>
                  <a:gd name="csY70" fmla="*/ 619373 h 7279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8094" h="727915">
                    <a:moveTo>
                      <a:pt x="717905" y="619373"/>
                    </a:moveTo>
                    <a:cubicBezTo>
                      <a:pt x="717905" y="619373"/>
                      <a:pt x="714769" y="622418"/>
                      <a:pt x="708972" y="628032"/>
                    </a:cubicBezTo>
                    <a:cubicBezTo>
                      <a:pt x="706977" y="630125"/>
                      <a:pt x="699945" y="636406"/>
                      <a:pt x="693579" y="642020"/>
                    </a:cubicBezTo>
                    <a:cubicBezTo>
                      <a:pt x="686547" y="648490"/>
                      <a:pt x="679800" y="653058"/>
                      <a:pt x="671438" y="659434"/>
                    </a:cubicBezTo>
                    <a:cubicBezTo>
                      <a:pt x="638370" y="682937"/>
                      <a:pt x="585822" y="711294"/>
                      <a:pt x="516169" y="722808"/>
                    </a:cubicBezTo>
                    <a:cubicBezTo>
                      <a:pt x="481581" y="728707"/>
                      <a:pt x="442811" y="729944"/>
                      <a:pt x="402426" y="724140"/>
                    </a:cubicBezTo>
                    <a:lnTo>
                      <a:pt x="396154" y="723283"/>
                    </a:lnTo>
                    <a:lnTo>
                      <a:pt x="393303" y="722712"/>
                    </a:lnTo>
                    <a:lnTo>
                      <a:pt x="387507" y="721571"/>
                    </a:lnTo>
                    <a:cubicBezTo>
                      <a:pt x="383421" y="720714"/>
                      <a:pt x="380570" y="720238"/>
                      <a:pt x="374204" y="718716"/>
                    </a:cubicBezTo>
                    <a:cubicBezTo>
                      <a:pt x="368597" y="717289"/>
                      <a:pt x="363086" y="715956"/>
                      <a:pt x="357385" y="714529"/>
                    </a:cubicBezTo>
                    <a:cubicBezTo>
                      <a:pt x="352063" y="713006"/>
                      <a:pt x="347407" y="711389"/>
                      <a:pt x="342371" y="709866"/>
                    </a:cubicBezTo>
                    <a:cubicBezTo>
                      <a:pt x="322701" y="703301"/>
                      <a:pt x="303316" y="695117"/>
                      <a:pt x="285071" y="684935"/>
                    </a:cubicBezTo>
                    <a:cubicBezTo>
                      <a:pt x="248297" y="664953"/>
                      <a:pt x="215039" y="638118"/>
                      <a:pt x="188337" y="605860"/>
                    </a:cubicBezTo>
                    <a:cubicBezTo>
                      <a:pt x="175034" y="589684"/>
                      <a:pt x="163251" y="572270"/>
                      <a:pt x="153749" y="553620"/>
                    </a:cubicBezTo>
                    <a:cubicBezTo>
                      <a:pt x="151373" y="548957"/>
                      <a:pt x="149283" y="544199"/>
                      <a:pt x="147097" y="539441"/>
                    </a:cubicBezTo>
                    <a:lnTo>
                      <a:pt x="145481" y="535921"/>
                    </a:lnTo>
                    <a:lnTo>
                      <a:pt x="144246" y="533066"/>
                    </a:lnTo>
                    <a:lnTo>
                      <a:pt x="143676" y="531639"/>
                    </a:lnTo>
                    <a:lnTo>
                      <a:pt x="141491" y="525739"/>
                    </a:lnTo>
                    <a:cubicBezTo>
                      <a:pt x="140160" y="522503"/>
                      <a:pt x="138070" y="516033"/>
                      <a:pt x="136454" y="511180"/>
                    </a:cubicBezTo>
                    <a:cubicBezTo>
                      <a:pt x="134649" y="505851"/>
                      <a:pt x="133603" y="501474"/>
                      <a:pt x="132178" y="496621"/>
                    </a:cubicBezTo>
                    <a:cubicBezTo>
                      <a:pt x="122106" y="458368"/>
                      <a:pt x="120110" y="421257"/>
                      <a:pt x="120300" y="386715"/>
                    </a:cubicBezTo>
                    <a:cubicBezTo>
                      <a:pt x="120585" y="352174"/>
                      <a:pt x="123151" y="319820"/>
                      <a:pt x="124386" y="289941"/>
                    </a:cubicBezTo>
                    <a:cubicBezTo>
                      <a:pt x="125717" y="260062"/>
                      <a:pt x="125717" y="232277"/>
                      <a:pt x="122676" y="206965"/>
                    </a:cubicBezTo>
                    <a:cubicBezTo>
                      <a:pt x="121155" y="194404"/>
                      <a:pt x="118875" y="182415"/>
                      <a:pt x="115929" y="171186"/>
                    </a:cubicBezTo>
                    <a:cubicBezTo>
                      <a:pt x="114599" y="165762"/>
                      <a:pt x="112508" y="159577"/>
                      <a:pt x="111178" y="155485"/>
                    </a:cubicBezTo>
                    <a:cubicBezTo>
                      <a:pt x="110038" y="152536"/>
                      <a:pt x="108897" y="149491"/>
                      <a:pt x="107757" y="146636"/>
                    </a:cubicBezTo>
                    <a:lnTo>
                      <a:pt x="104906" y="140165"/>
                    </a:lnTo>
                    <a:cubicBezTo>
                      <a:pt x="96164" y="121420"/>
                      <a:pt x="84381" y="105053"/>
                      <a:pt x="72123" y="92968"/>
                    </a:cubicBezTo>
                    <a:cubicBezTo>
                      <a:pt x="59960" y="80597"/>
                      <a:pt x="47417" y="72033"/>
                      <a:pt x="36489" y="66514"/>
                    </a:cubicBezTo>
                    <a:cubicBezTo>
                      <a:pt x="25561" y="60805"/>
                      <a:pt x="16249" y="58426"/>
                      <a:pt x="9883" y="56618"/>
                    </a:cubicBezTo>
                    <a:cubicBezTo>
                      <a:pt x="3421" y="55381"/>
                      <a:pt x="0" y="54715"/>
                      <a:pt x="0" y="54715"/>
                    </a:cubicBezTo>
                    <a:lnTo>
                      <a:pt x="5987" y="0"/>
                    </a:lnTo>
                    <a:cubicBezTo>
                      <a:pt x="5987" y="0"/>
                      <a:pt x="11498" y="571"/>
                      <a:pt x="21950" y="1522"/>
                    </a:cubicBezTo>
                    <a:cubicBezTo>
                      <a:pt x="32118" y="3235"/>
                      <a:pt x="47417" y="5900"/>
                      <a:pt x="65091" y="12941"/>
                    </a:cubicBezTo>
                    <a:cubicBezTo>
                      <a:pt x="100725" y="26644"/>
                      <a:pt x="144911" y="57855"/>
                      <a:pt x="175699" y="108859"/>
                    </a:cubicBezTo>
                    <a:cubicBezTo>
                      <a:pt x="177695" y="112285"/>
                      <a:pt x="179595" y="115805"/>
                      <a:pt x="181591" y="119326"/>
                    </a:cubicBezTo>
                    <a:cubicBezTo>
                      <a:pt x="183111" y="122276"/>
                      <a:pt x="184631" y="125131"/>
                      <a:pt x="186152" y="128176"/>
                    </a:cubicBezTo>
                    <a:cubicBezTo>
                      <a:pt x="189858" y="136074"/>
                      <a:pt x="192613" y="142259"/>
                      <a:pt x="195369" y="149586"/>
                    </a:cubicBezTo>
                    <a:cubicBezTo>
                      <a:pt x="200880" y="163859"/>
                      <a:pt x="205441" y="178894"/>
                      <a:pt x="209052" y="194214"/>
                    </a:cubicBezTo>
                    <a:cubicBezTo>
                      <a:pt x="216179" y="224950"/>
                      <a:pt x="219600" y="257017"/>
                      <a:pt x="221691" y="288895"/>
                    </a:cubicBezTo>
                    <a:cubicBezTo>
                      <a:pt x="223876" y="320867"/>
                      <a:pt x="224826" y="352459"/>
                      <a:pt x="227962" y="382814"/>
                    </a:cubicBezTo>
                    <a:cubicBezTo>
                      <a:pt x="231098" y="413074"/>
                      <a:pt x="236419" y="442192"/>
                      <a:pt x="246207" y="467408"/>
                    </a:cubicBezTo>
                    <a:cubicBezTo>
                      <a:pt x="247442" y="470358"/>
                      <a:pt x="248772" y="473974"/>
                      <a:pt x="250007" y="476448"/>
                    </a:cubicBezTo>
                    <a:cubicBezTo>
                      <a:pt x="251433" y="479303"/>
                      <a:pt x="251908" y="480825"/>
                      <a:pt x="254189" y="485202"/>
                    </a:cubicBezTo>
                    <a:lnTo>
                      <a:pt x="257039" y="490816"/>
                    </a:lnTo>
                    <a:lnTo>
                      <a:pt x="257704" y="492244"/>
                    </a:lnTo>
                    <a:lnTo>
                      <a:pt x="257895" y="492624"/>
                    </a:lnTo>
                    <a:cubicBezTo>
                      <a:pt x="257895" y="492624"/>
                      <a:pt x="256944" y="490531"/>
                      <a:pt x="257514" y="491673"/>
                    </a:cubicBezTo>
                    <a:lnTo>
                      <a:pt x="257799" y="492149"/>
                    </a:lnTo>
                    <a:lnTo>
                      <a:pt x="259035" y="494147"/>
                    </a:lnTo>
                    <a:lnTo>
                      <a:pt x="263976" y="502235"/>
                    </a:lnTo>
                    <a:cubicBezTo>
                      <a:pt x="271008" y="512798"/>
                      <a:pt x="279465" y="522694"/>
                      <a:pt x="288587" y="531734"/>
                    </a:cubicBezTo>
                    <a:cubicBezTo>
                      <a:pt x="307117" y="549718"/>
                      <a:pt x="329352" y="564182"/>
                      <a:pt x="352348" y="573793"/>
                    </a:cubicBezTo>
                    <a:cubicBezTo>
                      <a:pt x="363751" y="578836"/>
                      <a:pt x="375534" y="582357"/>
                      <a:pt x="387032" y="584926"/>
                    </a:cubicBezTo>
                    <a:lnTo>
                      <a:pt x="395394" y="586734"/>
                    </a:lnTo>
                    <a:lnTo>
                      <a:pt x="402141" y="587686"/>
                    </a:lnTo>
                    <a:cubicBezTo>
                      <a:pt x="403566" y="588066"/>
                      <a:pt x="408602" y="588542"/>
                      <a:pt x="412308" y="588923"/>
                    </a:cubicBezTo>
                    <a:lnTo>
                      <a:pt x="418200" y="589589"/>
                    </a:lnTo>
                    <a:lnTo>
                      <a:pt x="421145" y="589874"/>
                    </a:lnTo>
                    <a:cubicBezTo>
                      <a:pt x="416204" y="589208"/>
                      <a:pt x="419910" y="589684"/>
                      <a:pt x="418865" y="589494"/>
                    </a:cubicBezTo>
                    <a:lnTo>
                      <a:pt x="419150" y="589494"/>
                    </a:lnTo>
                    <a:cubicBezTo>
                      <a:pt x="419150" y="589494"/>
                      <a:pt x="419625" y="589494"/>
                      <a:pt x="419625" y="589494"/>
                    </a:cubicBezTo>
                    <a:lnTo>
                      <a:pt x="420670" y="589494"/>
                    </a:lnTo>
                    <a:cubicBezTo>
                      <a:pt x="442431" y="590350"/>
                      <a:pt x="463336" y="587781"/>
                      <a:pt x="481866" y="582642"/>
                    </a:cubicBezTo>
                    <a:cubicBezTo>
                      <a:pt x="519210" y="572556"/>
                      <a:pt x="545341" y="554381"/>
                      <a:pt x="560450" y="540964"/>
                    </a:cubicBezTo>
                    <a:cubicBezTo>
                      <a:pt x="563776" y="537538"/>
                      <a:pt x="568147" y="534017"/>
                      <a:pt x="569382" y="532114"/>
                    </a:cubicBezTo>
                    <a:cubicBezTo>
                      <a:pt x="571473" y="529640"/>
                      <a:pt x="572138" y="529355"/>
                      <a:pt x="575464" y="525358"/>
                    </a:cubicBezTo>
                    <a:cubicBezTo>
                      <a:pt x="580690" y="519173"/>
                      <a:pt x="583446" y="515938"/>
                      <a:pt x="583446" y="515938"/>
                    </a:cubicBezTo>
                    <a:lnTo>
                      <a:pt x="718095" y="619373"/>
                    </a:lnTo>
                    <a:close/>
                  </a:path>
                </a:pathLst>
              </a:custGeom>
              <a:solidFill>
                <a:schemeClr val="accent1"/>
              </a:solidFill>
              <a:ln w="9502" cap="flat">
                <a:noFill/>
                <a:prstDash val="solid"/>
                <a:miter/>
              </a:ln>
            </p:spPr>
            <p:txBody>
              <a:bodyPr/>
              <a:lstStyle/>
              <a:p>
                <a:endParaRPr lang="en-TH"/>
              </a:p>
            </p:txBody>
          </p:sp>
          <p:grpSp>
            <p:nvGrpSpPr>
              <p:cNvPr id="29" name="Graphic 19">
                <a:extLst>
                  <a:ext uri="{FF2B5EF4-FFF2-40B4-BE49-F238E27FC236}">
                    <a16:creationId xmlns:a16="http://schemas.microsoft.com/office/drawing/2014/main" id="{18D3B3D7-E68A-F496-A62B-0B05EB6E74C4}"/>
                  </a:ext>
                </a:extLst>
              </p:cNvPr>
              <p:cNvGrpSpPr/>
              <p:nvPr/>
            </p:nvGrpSpPr>
            <p:grpSpPr>
              <a:xfrm>
                <a:off x="-1347913" y="3423935"/>
                <a:ext cx="3996701" cy="3195626"/>
                <a:chOff x="-1347913" y="3423935"/>
                <a:chExt cx="3996701" cy="3195626"/>
              </a:xfrm>
            </p:grpSpPr>
            <p:sp>
              <p:nvSpPr>
                <p:cNvPr id="30" name="Freeform 29">
                  <a:extLst>
                    <a:ext uri="{FF2B5EF4-FFF2-40B4-BE49-F238E27FC236}">
                      <a16:creationId xmlns:a16="http://schemas.microsoft.com/office/drawing/2014/main" id="{F3AB0405-12C3-7D0B-EC60-48451DC2027F}"/>
                    </a:ext>
                  </a:extLst>
                </p:cNvPr>
                <p:cNvSpPr/>
                <p:nvPr/>
              </p:nvSpPr>
              <p:spPr>
                <a:xfrm>
                  <a:off x="-1304581" y="3916645"/>
                  <a:ext cx="557467" cy="490816"/>
                </a:xfrm>
                <a:custGeom>
                  <a:avLst/>
                  <a:gdLst>
                    <a:gd name="csX0" fmla="*/ 555794 w 557467"/>
                    <a:gd name="csY0" fmla="*/ 339137 h 490816"/>
                    <a:gd name="csX1" fmla="*/ 515599 w 557467"/>
                    <a:gd name="csY1" fmla="*/ 202398 h 490816"/>
                    <a:gd name="csX2" fmla="*/ 482816 w 557467"/>
                    <a:gd name="csY2" fmla="*/ 164145 h 490816"/>
                    <a:gd name="csX3" fmla="*/ 412308 w 557467"/>
                    <a:gd name="csY3" fmla="*/ 126273 h 490816"/>
                    <a:gd name="csX4" fmla="*/ 271958 w 557467"/>
                    <a:gd name="csY4" fmla="*/ 0 h 490816"/>
                    <a:gd name="csX5" fmla="*/ 0 w 557467"/>
                    <a:gd name="csY5" fmla="*/ 110572 h 490816"/>
                    <a:gd name="csX6" fmla="*/ 42096 w 557467"/>
                    <a:gd name="csY6" fmla="*/ 239889 h 490816"/>
                    <a:gd name="csX7" fmla="*/ 51693 w 557467"/>
                    <a:gd name="csY7" fmla="*/ 376153 h 490816"/>
                    <a:gd name="csX8" fmla="*/ 125716 w 557467"/>
                    <a:gd name="csY8" fmla="*/ 490816 h 490816"/>
                    <a:gd name="csX9" fmla="*/ 55560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555794" y="339137"/>
                      </a:moveTo>
                      <a:cubicBezTo>
                        <a:pt x="563586" y="291559"/>
                        <a:pt x="543156" y="243600"/>
                        <a:pt x="515599" y="202398"/>
                      </a:cubicBezTo>
                      <a:cubicBezTo>
                        <a:pt x="506287" y="188505"/>
                        <a:pt x="496119" y="174993"/>
                        <a:pt x="482816" y="164145"/>
                      </a:cubicBezTo>
                      <a:cubicBezTo>
                        <a:pt x="462481" y="147492"/>
                        <a:pt x="436444" y="138072"/>
                        <a:pt x="412308" y="126273"/>
                      </a:cubicBezTo>
                      <a:cubicBezTo>
                        <a:pt x="353488" y="97535"/>
                        <a:pt x="304076" y="53192"/>
                        <a:pt x="271958" y="0"/>
                      </a:cubicBezTo>
                      <a:lnTo>
                        <a:pt x="0" y="110572"/>
                      </a:lnTo>
                      <a:cubicBezTo>
                        <a:pt x="29552" y="147397"/>
                        <a:pt x="39055" y="194404"/>
                        <a:pt x="42096" y="239889"/>
                      </a:cubicBezTo>
                      <a:cubicBezTo>
                        <a:pt x="45136" y="285374"/>
                        <a:pt x="42666" y="331334"/>
                        <a:pt x="51693" y="376153"/>
                      </a:cubicBezTo>
                      <a:cubicBezTo>
                        <a:pt x="60815" y="420972"/>
                        <a:pt x="83621" y="465981"/>
                        <a:pt x="125716" y="490816"/>
                      </a:cubicBezTo>
                      <a:lnTo>
                        <a:pt x="555604" y="339042"/>
                      </a:lnTo>
                      <a:close/>
                    </a:path>
                  </a:pathLst>
                </a:custGeom>
                <a:solidFill>
                  <a:srgbClr val="479593"/>
                </a:solidFill>
                <a:ln w="9502" cap="flat">
                  <a:noFill/>
                  <a:prstDash val="solid"/>
                  <a:miter/>
                </a:ln>
              </p:spPr>
              <p:txBody>
                <a:bodyPr/>
                <a:lstStyle/>
                <a:p>
                  <a:endParaRPr lang="en-TH"/>
                </a:p>
              </p:txBody>
            </p:sp>
            <p:sp>
              <p:nvSpPr>
                <p:cNvPr id="31" name="Freeform 30">
                  <a:extLst>
                    <a:ext uri="{FF2B5EF4-FFF2-40B4-BE49-F238E27FC236}">
                      <a16:creationId xmlns:a16="http://schemas.microsoft.com/office/drawing/2014/main" id="{8E26BF5F-DA59-A6F4-8EAB-BC137337DB7B}"/>
                    </a:ext>
                  </a:extLst>
                </p:cNvPr>
                <p:cNvSpPr/>
                <p:nvPr/>
              </p:nvSpPr>
              <p:spPr>
                <a:xfrm>
                  <a:off x="2047988" y="3916645"/>
                  <a:ext cx="557467" cy="490816"/>
                </a:xfrm>
                <a:custGeom>
                  <a:avLst/>
                  <a:gdLst>
                    <a:gd name="csX0" fmla="*/ 1674 w 557467"/>
                    <a:gd name="csY0" fmla="*/ 339137 h 490816"/>
                    <a:gd name="csX1" fmla="*/ 41869 w 557467"/>
                    <a:gd name="csY1" fmla="*/ 202398 h 490816"/>
                    <a:gd name="csX2" fmla="*/ 74652 w 557467"/>
                    <a:gd name="csY2" fmla="*/ 164145 h 490816"/>
                    <a:gd name="csX3" fmla="*/ 145160 w 557467"/>
                    <a:gd name="csY3" fmla="*/ 126273 h 490816"/>
                    <a:gd name="csX4" fmla="*/ 285510 w 557467"/>
                    <a:gd name="csY4" fmla="*/ 0 h 490816"/>
                    <a:gd name="csX5" fmla="*/ 557468 w 557467"/>
                    <a:gd name="csY5" fmla="*/ 110572 h 490816"/>
                    <a:gd name="csX6" fmla="*/ 515372 w 557467"/>
                    <a:gd name="csY6" fmla="*/ 239889 h 490816"/>
                    <a:gd name="csX7" fmla="*/ 505775 w 557467"/>
                    <a:gd name="csY7" fmla="*/ 376153 h 490816"/>
                    <a:gd name="csX8" fmla="*/ 431751 w 557467"/>
                    <a:gd name="csY8" fmla="*/ 490816 h 490816"/>
                    <a:gd name="csX9" fmla="*/ 186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1674" y="339137"/>
                      </a:moveTo>
                      <a:cubicBezTo>
                        <a:pt x="-6118" y="291559"/>
                        <a:pt x="14312" y="243600"/>
                        <a:pt x="41869" y="202398"/>
                      </a:cubicBezTo>
                      <a:cubicBezTo>
                        <a:pt x="51181" y="188505"/>
                        <a:pt x="61444" y="174993"/>
                        <a:pt x="74652" y="164145"/>
                      </a:cubicBezTo>
                      <a:cubicBezTo>
                        <a:pt x="94987" y="147492"/>
                        <a:pt x="121024" y="138072"/>
                        <a:pt x="145160" y="126273"/>
                      </a:cubicBezTo>
                      <a:cubicBezTo>
                        <a:pt x="203979" y="97535"/>
                        <a:pt x="253392" y="53192"/>
                        <a:pt x="285510" y="0"/>
                      </a:cubicBezTo>
                      <a:lnTo>
                        <a:pt x="557468" y="110572"/>
                      </a:lnTo>
                      <a:cubicBezTo>
                        <a:pt x="527915" y="147397"/>
                        <a:pt x="518413" y="194404"/>
                        <a:pt x="515372" y="239889"/>
                      </a:cubicBezTo>
                      <a:cubicBezTo>
                        <a:pt x="512332" y="285374"/>
                        <a:pt x="514802" y="331334"/>
                        <a:pt x="505775" y="376153"/>
                      </a:cubicBezTo>
                      <a:cubicBezTo>
                        <a:pt x="496653" y="420972"/>
                        <a:pt x="473847" y="465981"/>
                        <a:pt x="431751" y="490816"/>
                      </a:cubicBezTo>
                      <a:lnTo>
                        <a:pt x="1864" y="339042"/>
                      </a:lnTo>
                      <a:close/>
                    </a:path>
                  </a:pathLst>
                </a:custGeom>
                <a:solidFill>
                  <a:schemeClr val="accent1"/>
                </a:solidFill>
                <a:ln w="9502" cap="flat">
                  <a:noFill/>
                  <a:prstDash val="solid"/>
                  <a:miter/>
                </a:ln>
              </p:spPr>
              <p:txBody>
                <a:bodyPr/>
                <a:lstStyle/>
                <a:p>
                  <a:endParaRPr lang="en-TH"/>
                </a:p>
              </p:txBody>
            </p:sp>
            <p:sp>
              <p:nvSpPr>
                <p:cNvPr id="32" name="Freeform 31">
                  <a:extLst>
                    <a:ext uri="{FF2B5EF4-FFF2-40B4-BE49-F238E27FC236}">
                      <a16:creationId xmlns:a16="http://schemas.microsoft.com/office/drawing/2014/main" id="{5C9AD742-D6AD-16C5-E54E-F4FAC7C253ED}"/>
                    </a:ext>
                  </a:extLst>
                </p:cNvPr>
                <p:cNvSpPr/>
                <p:nvPr/>
              </p:nvSpPr>
              <p:spPr>
                <a:xfrm>
                  <a:off x="-181300" y="4010400"/>
                  <a:ext cx="1598769" cy="2571178"/>
                </a:xfrm>
                <a:custGeom>
                  <a:avLst/>
                  <a:gdLst>
                    <a:gd name="csX0" fmla="*/ 468177 w 1598769"/>
                    <a:gd name="csY0" fmla="*/ 193141 h 2571178"/>
                    <a:gd name="csX1" fmla="*/ 771873 w 1598769"/>
                    <a:gd name="csY1" fmla="*/ 555877 h 2571178"/>
                    <a:gd name="csX2" fmla="*/ 844377 w 1598769"/>
                    <a:gd name="csY2" fmla="*/ 614493 h 2571178"/>
                    <a:gd name="csX3" fmla="*/ 925527 w 1598769"/>
                    <a:gd name="csY3" fmla="*/ 573481 h 2571178"/>
                    <a:gd name="csX4" fmla="*/ 1196345 w 1598769"/>
                    <a:gd name="csY4" fmla="*/ 177916 h 2571178"/>
                    <a:gd name="csX5" fmla="*/ 1598770 w 1598769"/>
                    <a:gd name="csY5" fmla="*/ 45649 h 2571178"/>
                    <a:gd name="csX6" fmla="*/ 1355414 w 1598769"/>
                    <a:gd name="csY6" fmla="*/ 482797 h 2571178"/>
                    <a:gd name="csX7" fmla="*/ 1230078 w 1598769"/>
                    <a:gd name="csY7" fmla="*/ 579666 h 2571178"/>
                    <a:gd name="csX8" fmla="*/ 1080035 w 1598769"/>
                    <a:gd name="csY8" fmla="*/ 1053259 h 2571178"/>
                    <a:gd name="csX9" fmla="*/ 1091153 w 1598769"/>
                    <a:gd name="csY9" fmla="*/ 1114730 h 2571178"/>
                    <a:gd name="csX10" fmla="*/ 1198340 w 1598769"/>
                    <a:gd name="csY10" fmla="*/ 1150604 h 2571178"/>
                    <a:gd name="csX11" fmla="*/ 1266282 w 1598769"/>
                    <a:gd name="csY11" fmla="*/ 1257465 h 2571178"/>
                    <a:gd name="csX12" fmla="*/ 1311133 w 1598769"/>
                    <a:gd name="csY12" fmla="*/ 1550546 h 2571178"/>
                    <a:gd name="csX13" fmla="*/ 1294979 w 1598769"/>
                    <a:gd name="csY13" fmla="*/ 1682719 h 2571178"/>
                    <a:gd name="csX14" fmla="*/ 1294979 w 1598769"/>
                    <a:gd name="csY14" fmla="*/ 1773783 h 2571178"/>
                    <a:gd name="csX15" fmla="*/ 1239390 w 1598769"/>
                    <a:gd name="csY15" fmla="*/ 1895488 h 2571178"/>
                    <a:gd name="csX16" fmla="*/ 1147883 w 1598769"/>
                    <a:gd name="csY16" fmla="*/ 2272212 h 2571178"/>
                    <a:gd name="csX17" fmla="*/ 1056850 w 1598769"/>
                    <a:gd name="csY17" fmla="*/ 2531799 h 2571178"/>
                    <a:gd name="csX18" fmla="*/ 833164 w 1598769"/>
                    <a:gd name="csY18" fmla="*/ 2564247 h 2571178"/>
                    <a:gd name="csX19" fmla="*/ 672954 w 1598769"/>
                    <a:gd name="csY19" fmla="*/ 2515337 h 2571178"/>
                    <a:gd name="csX20" fmla="*/ 519585 w 1598769"/>
                    <a:gd name="csY20" fmla="*/ 2281918 h 2571178"/>
                    <a:gd name="csX21" fmla="*/ 424847 w 1598769"/>
                    <a:gd name="csY21" fmla="*/ 2037747 h 2571178"/>
                    <a:gd name="csX22" fmla="*/ 379710 w 1598769"/>
                    <a:gd name="csY22" fmla="*/ 1887400 h 2571178"/>
                    <a:gd name="csX23" fmla="*/ 384176 w 1598769"/>
                    <a:gd name="csY23" fmla="*/ 1658454 h 2571178"/>
                    <a:gd name="csX24" fmla="*/ 351868 w 1598769"/>
                    <a:gd name="csY24" fmla="*/ 1383642 h 2571178"/>
                    <a:gd name="csX25" fmla="*/ 445942 w 1598769"/>
                    <a:gd name="csY25" fmla="*/ 1135474 h 2571178"/>
                    <a:gd name="csX26" fmla="*/ 546762 w 1598769"/>
                    <a:gd name="csY26" fmla="*/ 1065439 h 2571178"/>
                    <a:gd name="csX27" fmla="*/ 574604 w 1598769"/>
                    <a:gd name="csY27" fmla="*/ 948968 h 2571178"/>
                    <a:gd name="csX28" fmla="*/ 528138 w 1598769"/>
                    <a:gd name="csY28" fmla="*/ 709935 h 2571178"/>
                    <a:gd name="csX29" fmla="*/ 374674 w 1598769"/>
                    <a:gd name="csY29" fmla="*/ 525522 h 2571178"/>
                    <a:gd name="csX30" fmla="*/ 155359 w 1598769"/>
                    <a:gd name="csY30" fmla="*/ 270694 h 2571178"/>
                    <a:gd name="csX31" fmla="*/ 3416 w 1598769"/>
                    <a:gd name="csY31" fmla="*/ 10726 h 2571178"/>
                    <a:gd name="csX32" fmla="*/ 203821 w 1598769"/>
                    <a:gd name="csY32" fmla="*/ 46600 h 2571178"/>
                    <a:gd name="csX33" fmla="*/ 468177 w 1598769"/>
                    <a:gd name="csY33" fmla="*/ 192951 h 25711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1598769" h="2571178">
                      <a:moveTo>
                        <a:pt x="468177" y="193141"/>
                      </a:moveTo>
                      <a:cubicBezTo>
                        <a:pt x="588573" y="295624"/>
                        <a:pt x="680841" y="426560"/>
                        <a:pt x="771873" y="555877"/>
                      </a:cubicBezTo>
                      <a:cubicBezTo>
                        <a:pt x="790308" y="582140"/>
                        <a:pt x="812544" y="610687"/>
                        <a:pt x="844377" y="614493"/>
                      </a:cubicBezTo>
                      <a:cubicBezTo>
                        <a:pt x="875639" y="618205"/>
                        <a:pt x="903861" y="596414"/>
                        <a:pt x="925527" y="573481"/>
                      </a:cubicBezTo>
                      <a:cubicBezTo>
                        <a:pt x="1035849" y="457010"/>
                        <a:pt x="1077185" y="285348"/>
                        <a:pt x="1196345" y="177916"/>
                      </a:cubicBezTo>
                      <a:cubicBezTo>
                        <a:pt x="1303341" y="81428"/>
                        <a:pt x="1454999" y="53452"/>
                        <a:pt x="1598770" y="45649"/>
                      </a:cubicBezTo>
                      <a:cubicBezTo>
                        <a:pt x="1544892" y="205892"/>
                        <a:pt x="1485312" y="374699"/>
                        <a:pt x="1355414" y="482797"/>
                      </a:cubicBezTo>
                      <a:cubicBezTo>
                        <a:pt x="1314839" y="516578"/>
                        <a:pt x="1268468" y="543317"/>
                        <a:pt x="1230078" y="579666"/>
                      </a:cubicBezTo>
                      <a:cubicBezTo>
                        <a:pt x="1106737" y="696328"/>
                        <a:pt x="1089443" y="883596"/>
                        <a:pt x="1080035" y="1053259"/>
                      </a:cubicBezTo>
                      <a:cubicBezTo>
                        <a:pt x="1078800" y="1074479"/>
                        <a:pt x="1078230" y="1097793"/>
                        <a:pt x="1091153" y="1114730"/>
                      </a:cubicBezTo>
                      <a:cubicBezTo>
                        <a:pt x="1114529" y="1145371"/>
                        <a:pt x="1163086" y="1135094"/>
                        <a:pt x="1198340" y="1150604"/>
                      </a:cubicBezTo>
                      <a:cubicBezTo>
                        <a:pt x="1238250" y="1168208"/>
                        <a:pt x="1254404" y="1215406"/>
                        <a:pt x="1266282" y="1257465"/>
                      </a:cubicBezTo>
                      <a:cubicBezTo>
                        <a:pt x="1293269" y="1353192"/>
                        <a:pt x="1320636" y="1451584"/>
                        <a:pt x="1311133" y="1550546"/>
                      </a:cubicBezTo>
                      <a:cubicBezTo>
                        <a:pt x="1306857" y="1594794"/>
                        <a:pt x="1295359" y="1638281"/>
                        <a:pt x="1294979" y="1682719"/>
                      </a:cubicBezTo>
                      <a:cubicBezTo>
                        <a:pt x="1294694" y="1713073"/>
                        <a:pt x="1299635" y="1743714"/>
                        <a:pt x="1294979" y="1773783"/>
                      </a:cubicBezTo>
                      <a:cubicBezTo>
                        <a:pt x="1288043" y="1818126"/>
                        <a:pt x="1260961" y="1856189"/>
                        <a:pt x="1239390" y="1895488"/>
                      </a:cubicBezTo>
                      <a:cubicBezTo>
                        <a:pt x="1176675" y="2009676"/>
                        <a:pt x="1157480" y="2142324"/>
                        <a:pt x="1147883" y="2272212"/>
                      </a:cubicBezTo>
                      <a:cubicBezTo>
                        <a:pt x="1140851" y="2366702"/>
                        <a:pt x="1132013" y="2474324"/>
                        <a:pt x="1056850" y="2531799"/>
                      </a:cubicBezTo>
                      <a:cubicBezTo>
                        <a:pt x="995369" y="2578901"/>
                        <a:pt x="909848" y="2575095"/>
                        <a:pt x="833164" y="2564247"/>
                      </a:cubicBezTo>
                      <a:cubicBezTo>
                        <a:pt x="777480" y="2556444"/>
                        <a:pt x="720561" y="2545406"/>
                        <a:pt x="672954" y="2515337"/>
                      </a:cubicBezTo>
                      <a:cubicBezTo>
                        <a:pt x="592944" y="2464713"/>
                        <a:pt x="553889" y="2370318"/>
                        <a:pt x="519585" y="2281918"/>
                      </a:cubicBezTo>
                      <a:cubicBezTo>
                        <a:pt x="488037" y="2200560"/>
                        <a:pt x="456490" y="2119105"/>
                        <a:pt x="424847" y="2037747"/>
                      </a:cubicBezTo>
                      <a:cubicBezTo>
                        <a:pt x="405842" y="1988837"/>
                        <a:pt x="386742" y="1939355"/>
                        <a:pt x="379710" y="1887400"/>
                      </a:cubicBezTo>
                      <a:cubicBezTo>
                        <a:pt x="369448" y="1811655"/>
                        <a:pt x="385412" y="1734959"/>
                        <a:pt x="384176" y="1658454"/>
                      </a:cubicBezTo>
                      <a:cubicBezTo>
                        <a:pt x="382656" y="1566152"/>
                        <a:pt x="356239" y="1475849"/>
                        <a:pt x="351868" y="1383642"/>
                      </a:cubicBezTo>
                      <a:cubicBezTo>
                        <a:pt x="347497" y="1291436"/>
                        <a:pt x="371158" y="1189428"/>
                        <a:pt x="445942" y="1135474"/>
                      </a:cubicBezTo>
                      <a:cubicBezTo>
                        <a:pt x="479295" y="1111400"/>
                        <a:pt x="521486" y="1097983"/>
                        <a:pt x="546762" y="1065439"/>
                      </a:cubicBezTo>
                      <a:cubicBezTo>
                        <a:pt x="571753" y="1033277"/>
                        <a:pt x="574699" y="989600"/>
                        <a:pt x="574604" y="948968"/>
                      </a:cubicBezTo>
                      <a:cubicBezTo>
                        <a:pt x="574414" y="867038"/>
                        <a:pt x="565197" y="783015"/>
                        <a:pt x="528138" y="709935"/>
                      </a:cubicBezTo>
                      <a:cubicBezTo>
                        <a:pt x="491743" y="638378"/>
                        <a:pt x="431213" y="582616"/>
                        <a:pt x="374674" y="525522"/>
                      </a:cubicBezTo>
                      <a:cubicBezTo>
                        <a:pt x="295709" y="445876"/>
                        <a:pt x="222446" y="360616"/>
                        <a:pt x="155359" y="270694"/>
                      </a:cubicBezTo>
                      <a:cubicBezTo>
                        <a:pt x="127232" y="232916"/>
                        <a:pt x="-24521" y="59446"/>
                        <a:pt x="3416" y="10726"/>
                      </a:cubicBezTo>
                      <a:cubicBezTo>
                        <a:pt x="23466" y="-24291"/>
                        <a:pt x="169423" y="36799"/>
                        <a:pt x="203821" y="46600"/>
                      </a:cubicBezTo>
                      <a:cubicBezTo>
                        <a:pt x="301506" y="74576"/>
                        <a:pt x="391113" y="127388"/>
                        <a:pt x="468177" y="192951"/>
                      </a:cubicBezTo>
                      <a:close/>
                    </a:path>
                  </a:pathLst>
                </a:custGeom>
                <a:solidFill>
                  <a:srgbClr val="9F2424"/>
                </a:solidFill>
                <a:ln w="9502" cap="flat">
                  <a:noFill/>
                  <a:prstDash val="solid"/>
                  <a:miter/>
                </a:ln>
              </p:spPr>
              <p:txBody>
                <a:bodyPr/>
                <a:lstStyle/>
                <a:p>
                  <a:endParaRPr lang="en-TH"/>
                </a:p>
              </p:txBody>
            </p:sp>
            <p:grpSp>
              <p:nvGrpSpPr>
                <p:cNvPr id="33" name="Graphic 19">
                  <a:extLst>
                    <a:ext uri="{FF2B5EF4-FFF2-40B4-BE49-F238E27FC236}">
                      <a16:creationId xmlns:a16="http://schemas.microsoft.com/office/drawing/2014/main" id="{9ACDAAD3-8105-0F0C-B382-B62E5889EBF2}"/>
                    </a:ext>
                  </a:extLst>
                </p:cNvPr>
                <p:cNvGrpSpPr/>
                <p:nvPr/>
              </p:nvGrpSpPr>
              <p:grpSpPr>
                <a:xfrm>
                  <a:off x="-1347913" y="3423935"/>
                  <a:ext cx="3996701" cy="3195626"/>
                  <a:chOff x="-1347913" y="3423935"/>
                  <a:chExt cx="3996701" cy="3195626"/>
                </a:xfrm>
                <a:solidFill>
                  <a:srgbClr val="479593"/>
                </a:solidFill>
              </p:grpSpPr>
              <p:sp>
                <p:nvSpPr>
                  <p:cNvPr id="36" name="Freeform 35">
                    <a:extLst>
                      <a:ext uri="{FF2B5EF4-FFF2-40B4-BE49-F238E27FC236}">
                        <a16:creationId xmlns:a16="http://schemas.microsoft.com/office/drawing/2014/main" id="{F857F983-85E8-4A8D-541B-6F2D2F1D617C}"/>
                      </a:ext>
                    </a:extLst>
                  </p:cNvPr>
                  <p:cNvSpPr/>
                  <p:nvPr/>
                </p:nvSpPr>
                <p:spPr>
                  <a:xfrm>
                    <a:off x="-1117394" y="3611240"/>
                    <a:ext cx="1692762" cy="3008320"/>
                  </a:xfrm>
                  <a:custGeom>
                    <a:avLst/>
                    <a:gdLst>
                      <a:gd name="csX0" fmla="*/ 1364931 w 1692762"/>
                      <a:gd name="csY0" fmla="*/ 2031446 h 3008320"/>
                      <a:gd name="csX1" fmla="*/ 1418905 w 1692762"/>
                      <a:gd name="csY1" fmla="*/ 1923063 h 3008320"/>
                      <a:gd name="csX2" fmla="*/ 1501290 w 1692762"/>
                      <a:gd name="csY2" fmla="*/ 1868824 h 3008320"/>
                      <a:gd name="csX3" fmla="*/ 1480860 w 1692762"/>
                      <a:gd name="csY3" fmla="*/ 1806972 h 3008320"/>
                      <a:gd name="csX4" fmla="*/ 1408167 w 1692762"/>
                      <a:gd name="csY4" fmla="*/ 1706202 h 3008320"/>
                      <a:gd name="csX5" fmla="*/ 1372153 w 1692762"/>
                      <a:gd name="csY5" fmla="*/ 1635500 h 3008320"/>
                      <a:gd name="csX6" fmla="*/ 1478294 w 1692762"/>
                      <a:gd name="csY6" fmla="*/ 1674229 h 3008320"/>
                      <a:gd name="csX7" fmla="*/ 1690862 w 1692762"/>
                      <a:gd name="csY7" fmla="*/ 1764437 h 3008320"/>
                      <a:gd name="csX8" fmla="*/ 1692763 w 1692762"/>
                      <a:gd name="csY8" fmla="*/ 1764628 h 3008320"/>
                      <a:gd name="csX9" fmla="*/ 1682120 w 1692762"/>
                      <a:gd name="csY9" fmla="*/ 1748546 h 3008320"/>
                      <a:gd name="csX10" fmla="*/ 1642495 w 1692762"/>
                      <a:gd name="csY10" fmla="*/ 1370775 h 3008320"/>
                      <a:gd name="csX11" fmla="*/ 1677084 w 1692762"/>
                      <a:gd name="csY11" fmla="*/ 1263344 h 3008320"/>
                      <a:gd name="csX12" fmla="*/ 1603726 w 1692762"/>
                      <a:gd name="csY12" fmla="*/ 1101673 h 3008320"/>
                      <a:gd name="csX13" fmla="*/ 1457294 w 1692762"/>
                      <a:gd name="csY13" fmla="*/ 979778 h 3008320"/>
                      <a:gd name="csX14" fmla="*/ 1025126 w 1692762"/>
                      <a:gd name="csY14" fmla="*/ 389523 h 3008320"/>
                      <a:gd name="csX15" fmla="*/ 1004601 w 1692762"/>
                      <a:gd name="csY15" fmla="*/ 370492 h 3008320"/>
                      <a:gd name="csX16" fmla="*/ 775119 w 1692762"/>
                      <a:gd name="csY16" fmla="*/ 218527 h 3008320"/>
                      <a:gd name="csX17" fmla="*/ 658049 w 1692762"/>
                      <a:gd name="csY17" fmla="*/ 163146 h 3008320"/>
                      <a:gd name="csX18" fmla="*/ 497174 w 1692762"/>
                      <a:gd name="csY18" fmla="*/ 73033 h 3008320"/>
                      <a:gd name="csX19" fmla="*/ 294203 w 1692762"/>
                      <a:gd name="csY19" fmla="*/ 3093 h 3008320"/>
                      <a:gd name="csX20" fmla="*/ 107387 w 1692762"/>
                      <a:gd name="csY20" fmla="*/ 31545 h 3008320"/>
                      <a:gd name="csX21" fmla="*/ 89617 w 1692762"/>
                      <a:gd name="csY21" fmla="*/ 42583 h 3008320"/>
                      <a:gd name="csX22" fmla="*/ 81350 w 1692762"/>
                      <a:gd name="csY22" fmla="*/ 48673 h 3008320"/>
                      <a:gd name="csX23" fmla="*/ 74698 w 1692762"/>
                      <a:gd name="csY23" fmla="*/ 54192 h 3008320"/>
                      <a:gd name="csX24" fmla="*/ 71088 w 1692762"/>
                      <a:gd name="csY24" fmla="*/ 57237 h 3008320"/>
                      <a:gd name="csX25" fmla="*/ 66146 w 1692762"/>
                      <a:gd name="csY25" fmla="*/ 61900 h 3008320"/>
                      <a:gd name="csX26" fmla="*/ 61205 w 1692762"/>
                      <a:gd name="csY26" fmla="*/ 66563 h 3008320"/>
                      <a:gd name="csX27" fmla="*/ 59970 w 1692762"/>
                      <a:gd name="csY27" fmla="*/ 67704 h 3008320"/>
                      <a:gd name="csX28" fmla="*/ 59400 w 1692762"/>
                      <a:gd name="csY28" fmla="*/ 68275 h 3008320"/>
                      <a:gd name="csX29" fmla="*/ 60540 w 1692762"/>
                      <a:gd name="csY29" fmla="*/ 67324 h 3008320"/>
                      <a:gd name="csX30" fmla="*/ 58734 w 1692762"/>
                      <a:gd name="csY30" fmla="*/ 69322 h 3008320"/>
                      <a:gd name="csX31" fmla="*/ 44861 w 1692762"/>
                      <a:gd name="csY31" fmla="*/ 85118 h 3008320"/>
                      <a:gd name="csX32" fmla="*/ 8372 w 1692762"/>
                      <a:gd name="csY32" fmla="*/ 151918 h 3008320"/>
                      <a:gd name="csX33" fmla="*/ 13788 w 1692762"/>
                      <a:gd name="csY33" fmla="*/ 293415 h 3008320"/>
                      <a:gd name="csX34" fmla="*/ 72513 w 1692762"/>
                      <a:gd name="csY34" fmla="*/ 418546 h 3008320"/>
                      <a:gd name="csX35" fmla="*/ 137129 w 1692762"/>
                      <a:gd name="csY35" fmla="*/ 512180 h 3008320"/>
                      <a:gd name="csX36" fmla="*/ 184261 w 1692762"/>
                      <a:gd name="csY36" fmla="*/ 570891 h 3008320"/>
                      <a:gd name="csX37" fmla="*/ 202030 w 1692762"/>
                      <a:gd name="csY37" fmla="*/ 592016 h 3008320"/>
                      <a:gd name="csX38" fmla="*/ 62630 w 1692762"/>
                      <a:gd name="csY38" fmla="*/ 684793 h 3008320"/>
                      <a:gd name="csX39" fmla="*/ 266741 w 1692762"/>
                      <a:gd name="csY39" fmla="*/ 549005 h 3008320"/>
                      <a:gd name="csX40" fmla="*/ 249067 w 1692762"/>
                      <a:gd name="csY40" fmla="*/ 528261 h 3008320"/>
                      <a:gd name="csX41" fmla="*/ 203551 w 1692762"/>
                      <a:gd name="csY41" fmla="*/ 472404 h 3008320"/>
                      <a:gd name="csX42" fmla="*/ 142260 w 1692762"/>
                      <a:gd name="csY42" fmla="*/ 385431 h 3008320"/>
                      <a:gd name="csX43" fmla="*/ 88952 w 1692762"/>
                      <a:gd name="csY43" fmla="*/ 276192 h 3008320"/>
                      <a:gd name="csX44" fmla="*/ 81160 w 1692762"/>
                      <a:gd name="csY44" fmla="*/ 172376 h 3008320"/>
                      <a:gd name="csX45" fmla="*/ 104346 w 1692762"/>
                      <a:gd name="csY45" fmla="*/ 127177 h 3008320"/>
                      <a:gd name="csX46" fmla="*/ 114133 w 1692762"/>
                      <a:gd name="csY46" fmla="*/ 115568 h 3008320"/>
                      <a:gd name="csX47" fmla="*/ 115369 w 1692762"/>
                      <a:gd name="csY47" fmla="*/ 114046 h 3008320"/>
                      <a:gd name="csX48" fmla="*/ 112518 w 1692762"/>
                      <a:gd name="csY48" fmla="*/ 116710 h 3008320"/>
                      <a:gd name="csX49" fmla="*/ 113088 w 1692762"/>
                      <a:gd name="csY49" fmla="*/ 116139 h 3008320"/>
                      <a:gd name="csX50" fmla="*/ 114323 w 1692762"/>
                      <a:gd name="csY50" fmla="*/ 114997 h 3008320"/>
                      <a:gd name="csX51" fmla="*/ 119170 w 1692762"/>
                      <a:gd name="csY51" fmla="*/ 110334 h 3008320"/>
                      <a:gd name="csX52" fmla="*/ 124111 w 1692762"/>
                      <a:gd name="csY52" fmla="*/ 105672 h 3008320"/>
                      <a:gd name="csX53" fmla="*/ 125441 w 1692762"/>
                      <a:gd name="csY53" fmla="*/ 104530 h 3008320"/>
                      <a:gd name="csX54" fmla="*/ 126011 w 1692762"/>
                      <a:gd name="csY54" fmla="*/ 104054 h 3008320"/>
                      <a:gd name="csX55" fmla="*/ 128482 w 1692762"/>
                      <a:gd name="csY55" fmla="*/ 101770 h 3008320"/>
                      <a:gd name="csX56" fmla="*/ 133613 w 1692762"/>
                      <a:gd name="csY56" fmla="*/ 97774 h 3008320"/>
                      <a:gd name="csX57" fmla="*/ 144731 w 1692762"/>
                      <a:gd name="csY57" fmla="*/ 90447 h 3008320"/>
                      <a:gd name="csX58" fmla="*/ 282991 w 1692762"/>
                      <a:gd name="csY58" fmla="*/ 68751 h 3008320"/>
                      <a:gd name="csX59" fmla="*/ 368132 w 1692762"/>
                      <a:gd name="csY59" fmla="*/ 87116 h 3008320"/>
                      <a:gd name="csX60" fmla="*/ 711548 w 1692762"/>
                      <a:gd name="csY60" fmla="*/ 362404 h 3008320"/>
                      <a:gd name="csX61" fmla="*/ 1287392 w 1692762"/>
                      <a:gd name="csY61" fmla="*/ 1277046 h 3008320"/>
                      <a:gd name="csX62" fmla="*/ 1272948 w 1692762"/>
                      <a:gd name="csY62" fmla="*/ 1518934 h 3008320"/>
                      <a:gd name="csX63" fmla="*/ 1206811 w 1692762"/>
                      <a:gd name="csY63" fmla="*/ 1646348 h 3008320"/>
                      <a:gd name="csX64" fmla="*/ 1227052 w 1692762"/>
                      <a:gd name="csY64" fmla="*/ 2067796 h 3008320"/>
                      <a:gd name="csX65" fmla="*/ 1493593 w 1692762"/>
                      <a:gd name="csY65" fmla="*/ 3008321 h 3008320"/>
                      <a:gd name="csX66" fmla="*/ 1571418 w 1692762"/>
                      <a:gd name="csY66" fmla="*/ 3000994 h 3008320"/>
                      <a:gd name="csX67" fmla="*/ 1593083 w 1692762"/>
                      <a:gd name="csY67" fmla="*/ 2997092 h 3008320"/>
                      <a:gd name="csX68" fmla="*/ 1591943 w 1692762"/>
                      <a:gd name="csY68" fmla="*/ 2988624 h 3008320"/>
                      <a:gd name="csX69" fmla="*/ 1397999 w 1692762"/>
                      <a:gd name="csY69" fmla="*/ 2151628 h 3008320"/>
                      <a:gd name="csX70" fmla="*/ 1365121 w 1692762"/>
                      <a:gd name="csY70" fmla="*/ 2031446 h 30083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1692762" h="3008320">
                        <a:moveTo>
                          <a:pt x="1364931" y="2031446"/>
                        </a:moveTo>
                        <a:cubicBezTo>
                          <a:pt x="1363601" y="1990053"/>
                          <a:pt x="1380515" y="1945520"/>
                          <a:pt x="1418905" y="1923063"/>
                        </a:cubicBezTo>
                        <a:cubicBezTo>
                          <a:pt x="1448362" y="1905935"/>
                          <a:pt x="1491313" y="1899179"/>
                          <a:pt x="1501290" y="1868824"/>
                        </a:cubicBezTo>
                        <a:cubicBezTo>
                          <a:pt x="1508322" y="1847509"/>
                          <a:pt x="1494258" y="1825623"/>
                          <a:pt x="1480860" y="1806972"/>
                        </a:cubicBezTo>
                        <a:cubicBezTo>
                          <a:pt x="1456629" y="1773382"/>
                          <a:pt x="1432398" y="1739792"/>
                          <a:pt x="1408167" y="1706202"/>
                        </a:cubicBezTo>
                        <a:cubicBezTo>
                          <a:pt x="1392963" y="1685077"/>
                          <a:pt x="1377949" y="1659956"/>
                          <a:pt x="1372153" y="1635500"/>
                        </a:cubicBezTo>
                        <a:cubicBezTo>
                          <a:pt x="1409022" y="1643303"/>
                          <a:pt x="1445321" y="1657767"/>
                          <a:pt x="1478294" y="1674229"/>
                        </a:cubicBezTo>
                        <a:cubicBezTo>
                          <a:pt x="1547282" y="1708580"/>
                          <a:pt x="1613323" y="1752257"/>
                          <a:pt x="1690862" y="1764437"/>
                        </a:cubicBezTo>
                        <a:cubicBezTo>
                          <a:pt x="1691528" y="1764532"/>
                          <a:pt x="1692098" y="1764532"/>
                          <a:pt x="1692763" y="1764628"/>
                        </a:cubicBezTo>
                        <a:cubicBezTo>
                          <a:pt x="1689152" y="1759299"/>
                          <a:pt x="1685541" y="1753970"/>
                          <a:pt x="1682120" y="1748546"/>
                        </a:cubicBezTo>
                        <a:cubicBezTo>
                          <a:pt x="1612183" y="1634739"/>
                          <a:pt x="1596409" y="1494288"/>
                          <a:pt x="1642495" y="1370775"/>
                        </a:cubicBezTo>
                        <a:cubicBezTo>
                          <a:pt x="1655704" y="1335377"/>
                          <a:pt x="1673853" y="1300645"/>
                          <a:pt x="1677084" y="1263344"/>
                        </a:cubicBezTo>
                        <a:cubicBezTo>
                          <a:pt x="1682215" y="1203681"/>
                          <a:pt x="1648007" y="1146397"/>
                          <a:pt x="1603726" y="1101673"/>
                        </a:cubicBezTo>
                        <a:cubicBezTo>
                          <a:pt x="1559445" y="1057045"/>
                          <a:pt x="1504901" y="1021552"/>
                          <a:pt x="1457294" y="979778"/>
                        </a:cubicBezTo>
                        <a:cubicBezTo>
                          <a:pt x="1269242" y="814491"/>
                          <a:pt x="1203296" y="563374"/>
                          <a:pt x="1025126" y="389523"/>
                        </a:cubicBezTo>
                        <a:cubicBezTo>
                          <a:pt x="1018474" y="383053"/>
                          <a:pt x="1011538" y="376677"/>
                          <a:pt x="1004601" y="370492"/>
                        </a:cubicBezTo>
                        <a:cubicBezTo>
                          <a:pt x="937324" y="309782"/>
                          <a:pt x="858644" y="261157"/>
                          <a:pt x="775119" y="218527"/>
                        </a:cubicBezTo>
                        <a:cubicBezTo>
                          <a:pt x="736824" y="199020"/>
                          <a:pt x="697579" y="180750"/>
                          <a:pt x="658049" y="163146"/>
                        </a:cubicBezTo>
                        <a:cubicBezTo>
                          <a:pt x="603126" y="134980"/>
                          <a:pt x="549057" y="104149"/>
                          <a:pt x="497174" y="73033"/>
                        </a:cubicBezTo>
                        <a:cubicBezTo>
                          <a:pt x="435409" y="35827"/>
                          <a:pt x="364331" y="11752"/>
                          <a:pt x="294203" y="3093"/>
                        </a:cubicBezTo>
                        <a:cubicBezTo>
                          <a:pt x="224266" y="-5471"/>
                          <a:pt x="156419" y="3664"/>
                          <a:pt x="107387" y="31545"/>
                        </a:cubicBezTo>
                        <a:cubicBezTo>
                          <a:pt x="101115" y="34780"/>
                          <a:pt x="95414" y="38777"/>
                          <a:pt x="89617" y="42583"/>
                        </a:cubicBezTo>
                        <a:lnTo>
                          <a:pt x="81350" y="48673"/>
                        </a:lnTo>
                        <a:cubicBezTo>
                          <a:pt x="78689" y="50671"/>
                          <a:pt x="76979" y="52384"/>
                          <a:pt x="74698" y="54192"/>
                        </a:cubicBezTo>
                        <a:cubicBezTo>
                          <a:pt x="73463" y="55239"/>
                          <a:pt x="72798" y="55524"/>
                          <a:pt x="71088" y="57237"/>
                        </a:cubicBezTo>
                        <a:lnTo>
                          <a:pt x="66146" y="61900"/>
                        </a:lnTo>
                        <a:lnTo>
                          <a:pt x="61205" y="66563"/>
                        </a:lnTo>
                        <a:lnTo>
                          <a:pt x="59970" y="67704"/>
                        </a:lnTo>
                        <a:lnTo>
                          <a:pt x="59400" y="68275"/>
                        </a:lnTo>
                        <a:cubicBezTo>
                          <a:pt x="58829" y="68846"/>
                          <a:pt x="62155" y="65801"/>
                          <a:pt x="60540" y="67324"/>
                        </a:cubicBezTo>
                        <a:lnTo>
                          <a:pt x="58734" y="69322"/>
                        </a:lnTo>
                        <a:cubicBezTo>
                          <a:pt x="54173" y="74651"/>
                          <a:pt x="48757" y="79599"/>
                          <a:pt x="44861" y="85118"/>
                        </a:cubicBezTo>
                        <a:cubicBezTo>
                          <a:pt x="27567" y="106433"/>
                          <a:pt x="15594" y="128890"/>
                          <a:pt x="8372" y="151918"/>
                        </a:cubicBezTo>
                        <a:cubicBezTo>
                          <a:pt x="-5977" y="197973"/>
                          <a:pt x="-370" y="247455"/>
                          <a:pt x="13788" y="293415"/>
                        </a:cubicBezTo>
                        <a:cubicBezTo>
                          <a:pt x="28137" y="339471"/>
                          <a:pt x="50087" y="381911"/>
                          <a:pt x="72513" y="418546"/>
                        </a:cubicBezTo>
                        <a:cubicBezTo>
                          <a:pt x="94843" y="455276"/>
                          <a:pt x="117744" y="486583"/>
                          <a:pt x="137129" y="512180"/>
                        </a:cubicBezTo>
                        <a:cubicBezTo>
                          <a:pt x="156609" y="537682"/>
                          <a:pt x="173143" y="557760"/>
                          <a:pt x="184261" y="570891"/>
                        </a:cubicBezTo>
                        <a:cubicBezTo>
                          <a:pt x="195854" y="584689"/>
                          <a:pt x="202030" y="592016"/>
                          <a:pt x="202030" y="592016"/>
                        </a:cubicBezTo>
                        <a:lnTo>
                          <a:pt x="62630" y="684793"/>
                        </a:lnTo>
                        <a:lnTo>
                          <a:pt x="266741" y="549005"/>
                        </a:lnTo>
                        <a:cubicBezTo>
                          <a:pt x="266741" y="549005"/>
                          <a:pt x="260565" y="541773"/>
                          <a:pt x="249067" y="528261"/>
                        </a:cubicBezTo>
                        <a:cubicBezTo>
                          <a:pt x="238519" y="515891"/>
                          <a:pt x="222270" y="496479"/>
                          <a:pt x="203551" y="472404"/>
                        </a:cubicBezTo>
                        <a:cubicBezTo>
                          <a:pt x="184926" y="448330"/>
                          <a:pt x="163070" y="418926"/>
                          <a:pt x="142260" y="385431"/>
                        </a:cubicBezTo>
                        <a:cubicBezTo>
                          <a:pt x="121260" y="352032"/>
                          <a:pt x="101495" y="314159"/>
                          <a:pt x="88952" y="276192"/>
                        </a:cubicBezTo>
                        <a:cubicBezTo>
                          <a:pt x="76504" y="237939"/>
                          <a:pt x="72798" y="201970"/>
                          <a:pt x="81160" y="172376"/>
                        </a:cubicBezTo>
                        <a:cubicBezTo>
                          <a:pt x="85436" y="157342"/>
                          <a:pt x="92468" y="142688"/>
                          <a:pt x="104346" y="127177"/>
                        </a:cubicBezTo>
                        <a:cubicBezTo>
                          <a:pt x="106911" y="123181"/>
                          <a:pt x="110997" y="119565"/>
                          <a:pt x="114133" y="115568"/>
                        </a:cubicBezTo>
                        <a:lnTo>
                          <a:pt x="115369" y="114046"/>
                        </a:lnTo>
                        <a:cubicBezTo>
                          <a:pt x="118029" y="111571"/>
                          <a:pt x="113183" y="116044"/>
                          <a:pt x="112518" y="116710"/>
                        </a:cubicBezTo>
                        <a:lnTo>
                          <a:pt x="113088" y="116139"/>
                        </a:lnTo>
                        <a:lnTo>
                          <a:pt x="114323" y="114997"/>
                        </a:lnTo>
                        <a:lnTo>
                          <a:pt x="119170" y="110334"/>
                        </a:lnTo>
                        <a:lnTo>
                          <a:pt x="124111" y="105672"/>
                        </a:lnTo>
                        <a:cubicBezTo>
                          <a:pt x="125156" y="104625"/>
                          <a:pt x="125156" y="104720"/>
                          <a:pt x="125441" y="104530"/>
                        </a:cubicBezTo>
                        <a:lnTo>
                          <a:pt x="126011" y="104054"/>
                        </a:lnTo>
                        <a:cubicBezTo>
                          <a:pt x="126961" y="103388"/>
                          <a:pt x="126961" y="102912"/>
                          <a:pt x="128482" y="101770"/>
                        </a:cubicBezTo>
                        <a:lnTo>
                          <a:pt x="133613" y="97774"/>
                        </a:lnTo>
                        <a:cubicBezTo>
                          <a:pt x="137224" y="95300"/>
                          <a:pt x="140740" y="92635"/>
                          <a:pt x="144731" y="90447"/>
                        </a:cubicBezTo>
                        <a:cubicBezTo>
                          <a:pt x="174663" y="71796"/>
                          <a:pt x="224551" y="62376"/>
                          <a:pt x="282991" y="68751"/>
                        </a:cubicBezTo>
                        <a:cubicBezTo>
                          <a:pt x="310737" y="71701"/>
                          <a:pt x="339720" y="78172"/>
                          <a:pt x="368132" y="87116"/>
                        </a:cubicBezTo>
                        <a:cubicBezTo>
                          <a:pt x="499170" y="143259"/>
                          <a:pt x="630777" y="274955"/>
                          <a:pt x="711548" y="362404"/>
                        </a:cubicBezTo>
                        <a:cubicBezTo>
                          <a:pt x="917654" y="585736"/>
                          <a:pt x="1275704" y="1186077"/>
                          <a:pt x="1287392" y="1277046"/>
                        </a:cubicBezTo>
                        <a:cubicBezTo>
                          <a:pt x="1297749" y="1358024"/>
                          <a:pt x="1303641" y="1442333"/>
                          <a:pt x="1272948" y="1518934"/>
                        </a:cubicBezTo>
                        <a:cubicBezTo>
                          <a:pt x="1255274" y="1563086"/>
                          <a:pt x="1226101" y="1602767"/>
                          <a:pt x="1206811" y="1646348"/>
                        </a:cubicBezTo>
                        <a:cubicBezTo>
                          <a:pt x="1147802" y="1779186"/>
                          <a:pt x="1185716" y="1929534"/>
                          <a:pt x="1227052" y="2067796"/>
                        </a:cubicBezTo>
                        <a:cubicBezTo>
                          <a:pt x="1321885" y="2385237"/>
                          <a:pt x="1378995" y="2699063"/>
                          <a:pt x="1493593" y="3008321"/>
                        </a:cubicBezTo>
                        <a:cubicBezTo>
                          <a:pt x="1519725" y="3007560"/>
                          <a:pt x="1545666" y="3005181"/>
                          <a:pt x="1571418" y="3000994"/>
                        </a:cubicBezTo>
                        <a:cubicBezTo>
                          <a:pt x="1578639" y="2999852"/>
                          <a:pt x="1585861" y="2998520"/>
                          <a:pt x="1593083" y="2997092"/>
                        </a:cubicBezTo>
                        <a:cubicBezTo>
                          <a:pt x="1592703" y="2994238"/>
                          <a:pt x="1592323" y="2991383"/>
                          <a:pt x="1591943" y="2988624"/>
                        </a:cubicBezTo>
                        <a:cubicBezTo>
                          <a:pt x="1554313" y="2704297"/>
                          <a:pt x="1502335" y="2421302"/>
                          <a:pt x="1397999" y="2151628"/>
                        </a:cubicBezTo>
                        <a:cubicBezTo>
                          <a:pt x="1382890" y="2112519"/>
                          <a:pt x="1366451" y="2072934"/>
                          <a:pt x="1365121" y="2031446"/>
                        </a:cubicBezTo>
                        <a:close/>
                      </a:path>
                    </a:pathLst>
                  </a:custGeom>
                  <a:solidFill>
                    <a:schemeClr val="accent1"/>
                  </a:solidFill>
                  <a:ln w="9502" cap="flat">
                    <a:noFill/>
                    <a:prstDash val="solid"/>
                    <a:miter/>
                  </a:ln>
                </p:spPr>
                <p:txBody>
                  <a:bodyPr/>
                  <a:lstStyle/>
                  <a:p>
                    <a:endParaRPr lang="en-TH"/>
                  </a:p>
                </p:txBody>
              </p:sp>
              <p:sp>
                <p:nvSpPr>
                  <p:cNvPr id="37" name="Freeform 36">
                    <a:extLst>
                      <a:ext uri="{FF2B5EF4-FFF2-40B4-BE49-F238E27FC236}">
                        <a16:creationId xmlns:a16="http://schemas.microsoft.com/office/drawing/2014/main" id="{A0FB0BA1-8073-56AB-D5DB-86FAB42AE7A7}"/>
                      </a:ext>
                    </a:extLst>
                  </p:cNvPr>
                  <p:cNvSpPr/>
                  <p:nvPr/>
                </p:nvSpPr>
                <p:spPr>
                  <a:xfrm>
                    <a:off x="-1347913" y="3423935"/>
                    <a:ext cx="3996701" cy="3195626"/>
                  </a:xfrm>
                  <a:custGeom>
                    <a:avLst/>
                    <a:gdLst>
                      <a:gd name="csX0" fmla="*/ 3973325 w 3996701"/>
                      <a:gd name="csY0" fmla="*/ 278133 h 3195626"/>
                      <a:gd name="csX1" fmla="*/ 3894835 w 3996701"/>
                      <a:gd name="csY1" fmla="*/ 149101 h 3195626"/>
                      <a:gd name="csX2" fmla="*/ 3868323 w 3996701"/>
                      <a:gd name="csY2" fmla="*/ 121886 h 3195626"/>
                      <a:gd name="csX3" fmla="*/ 3864902 w 3996701"/>
                      <a:gd name="csY3" fmla="*/ 118556 h 3195626"/>
                      <a:gd name="csX4" fmla="*/ 3860151 w 3996701"/>
                      <a:gd name="csY4" fmla="*/ 114178 h 3195626"/>
                      <a:gd name="csX5" fmla="*/ 3858821 w 3996701"/>
                      <a:gd name="csY5" fmla="*/ 113037 h 3195626"/>
                      <a:gd name="csX6" fmla="*/ 3853689 w 3996701"/>
                      <a:gd name="csY6" fmla="*/ 108659 h 3195626"/>
                      <a:gd name="csX7" fmla="*/ 3848463 w 3996701"/>
                      <a:gd name="csY7" fmla="*/ 104282 h 3195626"/>
                      <a:gd name="csX8" fmla="*/ 3839721 w 3996701"/>
                      <a:gd name="csY8" fmla="*/ 97241 h 3195626"/>
                      <a:gd name="csX9" fmla="*/ 3820431 w 3996701"/>
                      <a:gd name="csY9" fmla="*/ 82682 h 3195626"/>
                      <a:gd name="csX10" fmla="*/ 3802757 w 3996701"/>
                      <a:gd name="csY10" fmla="*/ 70882 h 3195626"/>
                      <a:gd name="csX11" fmla="*/ 3765128 w 3996701"/>
                      <a:gd name="csY11" fmla="*/ 49853 h 3195626"/>
                      <a:gd name="csX12" fmla="*/ 3600926 w 3996701"/>
                      <a:gd name="csY12" fmla="*/ 3226 h 3195626"/>
                      <a:gd name="csX13" fmla="*/ 3439956 w 3996701"/>
                      <a:gd name="csY13" fmla="*/ 8650 h 3195626"/>
                      <a:gd name="csX14" fmla="*/ 3292859 w 3996701"/>
                      <a:gd name="csY14" fmla="*/ 49377 h 3195626"/>
                      <a:gd name="csX15" fmla="*/ 3224442 w 3996701"/>
                      <a:gd name="csY15" fmla="*/ 80493 h 3195626"/>
                      <a:gd name="csX16" fmla="*/ 3200496 w 3996701"/>
                      <a:gd name="csY16" fmla="*/ 93720 h 3195626"/>
                      <a:gd name="csX17" fmla="*/ 2973009 w 3996701"/>
                      <a:gd name="csY17" fmla="*/ 190970 h 3195626"/>
                      <a:gd name="csX18" fmla="*/ 2585122 w 3996701"/>
                      <a:gd name="csY18" fmla="*/ 189828 h 3195626"/>
                      <a:gd name="csX19" fmla="*/ 2194670 w 3996701"/>
                      <a:gd name="csY19" fmla="*/ 135208 h 3195626"/>
                      <a:gd name="csX20" fmla="*/ 1998161 w 3996701"/>
                      <a:gd name="csY20" fmla="*/ 134542 h 3195626"/>
                      <a:gd name="csX21" fmla="*/ 1801652 w 3996701"/>
                      <a:gd name="csY21" fmla="*/ 135208 h 3195626"/>
                      <a:gd name="csX22" fmla="*/ 1411199 w 3996701"/>
                      <a:gd name="csY22" fmla="*/ 189828 h 3195626"/>
                      <a:gd name="csX23" fmla="*/ 1023312 w 3996701"/>
                      <a:gd name="csY23" fmla="*/ 190970 h 3195626"/>
                      <a:gd name="csX24" fmla="*/ 795825 w 3996701"/>
                      <a:gd name="csY24" fmla="*/ 93720 h 3195626"/>
                      <a:gd name="csX25" fmla="*/ 771879 w 3996701"/>
                      <a:gd name="csY25" fmla="*/ 80493 h 3195626"/>
                      <a:gd name="csX26" fmla="*/ 703462 w 3996701"/>
                      <a:gd name="csY26" fmla="*/ 49377 h 3195626"/>
                      <a:gd name="csX27" fmla="*/ 556365 w 3996701"/>
                      <a:gd name="csY27" fmla="*/ 8650 h 3195626"/>
                      <a:gd name="csX28" fmla="*/ 395585 w 3996701"/>
                      <a:gd name="csY28" fmla="*/ 3036 h 3195626"/>
                      <a:gd name="csX29" fmla="*/ 231384 w 3996701"/>
                      <a:gd name="csY29" fmla="*/ 49662 h 3195626"/>
                      <a:gd name="csX30" fmla="*/ 193850 w 3996701"/>
                      <a:gd name="csY30" fmla="*/ 70692 h 3195626"/>
                      <a:gd name="csX31" fmla="*/ 176175 w 3996701"/>
                      <a:gd name="csY31" fmla="*/ 82491 h 3195626"/>
                      <a:gd name="csX32" fmla="*/ 156885 w 3996701"/>
                      <a:gd name="csY32" fmla="*/ 97050 h 3195626"/>
                      <a:gd name="csX33" fmla="*/ 148143 w 3996701"/>
                      <a:gd name="csY33" fmla="*/ 104092 h 3195626"/>
                      <a:gd name="csX34" fmla="*/ 142917 w 3996701"/>
                      <a:gd name="csY34" fmla="*/ 108469 h 3195626"/>
                      <a:gd name="csX35" fmla="*/ 137786 w 3996701"/>
                      <a:gd name="csY35" fmla="*/ 112846 h 3195626"/>
                      <a:gd name="csX36" fmla="*/ 136455 w 3996701"/>
                      <a:gd name="csY36" fmla="*/ 113988 h 3195626"/>
                      <a:gd name="csX37" fmla="*/ 131704 w 3996701"/>
                      <a:gd name="csY37" fmla="*/ 118365 h 3195626"/>
                      <a:gd name="csX38" fmla="*/ 128283 w 3996701"/>
                      <a:gd name="csY38" fmla="*/ 121696 h 3195626"/>
                      <a:gd name="csX39" fmla="*/ 101772 w 3996701"/>
                      <a:gd name="csY39" fmla="*/ 148911 h 3195626"/>
                      <a:gd name="csX40" fmla="*/ 23282 w 3996701"/>
                      <a:gd name="csY40" fmla="*/ 277943 h 3195626"/>
                      <a:gd name="csX41" fmla="*/ 1 w 3996701"/>
                      <a:gd name="csY41" fmla="*/ 414777 h 3195626"/>
                      <a:gd name="csX42" fmla="*/ 15585 w 3996701"/>
                      <a:gd name="csY42" fmla="*/ 532866 h 3195626"/>
                      <a:gd name="csX43" fmla="*/ 86473 w 3996701"/>
                      <a:gd name="csY43" fmla="*/ 708335 h 3195626"/>
                      <a:gd name="csX44" fmla="*/ 158311 w 3996701"/>
                      <a:gd name="csY44" fmla="*/ 824806 h 3195626"/>
                      <a:gd name="csX45" fmla="*/ 208388 w 3996701"/>
                      <a:gd name="csY45" fmla="*/ 894175 h 3195626"/>
                      <a:gd name="csX46" fmla="*/ 225683 w 3996701"/>
                      <a:gd name="csY46" fmla="*/ 917013 h 3195626"/>
                      <a:gd name="csX47" fmla="*/ 290394 w 3996701"/>
                      <a:gd name="csY47" fmla="*/ 874002 h 3195626"/>
                      <a:gd name="csX48" fmla="*/ 273194 w 3996701"/>
                      <a:gd name="csY48" fmla="*/ 851545 h 3195626"/>
                      <a:gd name="csX49" fmla="*/ 224637 w 3996701"/>
                      <a:gd name="csY49" fmla="*/ 785126 h 3195626"/>
                      <a:gd name="csX50" fmla="*/ 156125 w 3996701"/>
                      <a:gd name="csY50" fmla="*/ 675411 h 3195626"/>
                      <a:gd name="csX51" fmla="*/ 90749 w 3996701"/>
                      <a:gd name="csY51" fmla="*/ 515738 h 3195626"/>
                      <a:gd name="csX52" fmla="*/ 76875 w 3996701"/>
                      <a:gd name="csY52" fmla="*/ 413160 h 3195626"/>
                      <a:gd name="csX53" fmla="*/ 96070 w 3996701"/>
                      <a:gd name="csY53" fmla="*/ 298687 h 3195626"/>
                      <a:gd name="csX54" fmla="*/ 161256 w 3996701"/>
                      <a:gd name="csY54" fmla="*/ 191255 h 3195626"/>
                      <a:gd name="csX55" fmla="*/ 183682 w 3996701"/>
                      <a:gd name="csY55" fmla="*/ 168132 h 3195626"/>
                      <a:gd name="csX56" fmla="*/ 186533 w 3996701"/>
                      <a:gd name="csY56" fmla="*/ 165277 h 3195626"/>
                      <a:gd name="csX57" fmla="*/ 189478 w 3996701"/>
                      <a:gd name="csY57" fmla="*/ 162518 h 3195626"/>
                      <a:gd name="csX58" fmla="*/ 190714 w 3996701"/>
                      <a:gd name="csY58" fmla="*/ 161376 h 3195626"/>
                      <a:gd name="csX59" fmla="*/ 195845 w 3996701"/>
                      <a:gd name="csY59" fmla="*/ 156904 h 3195626"/>
                      <a:gd name="csX60" fmla="*/ 200976 w 3996701"/>
                      <a:gd name="csY60" fmla="*/ 152431 h 3195626"/>
                      <a:gd name="csX61" fmla="*/ 208008 w 3996701"/>
                      <a:gd name="csY61" fmla="*/ 146817 h 3195626"/>
                      <a:gd name="csX62" fmla="*/ 223022 w 3996701"/>
                      <a:gd name="csY62" fmla="*/ 135494 h 3195626"/>
                      <a:gd name="csX63" fmla="*/ 237561 w 3996701"/>
                      <a:gd name="csY63" fmla="*/ 125788 h 3195626"/>
                      <a:gd name="csX64" fmla="*/ 268443 w 3996701"/>
                      <a:gd name="csY64" fmla="*/ 108469 h 3195626"/>
                      <a:gd name="csX65" fmla="*/ 405467 w 3996701"/>
                      <a:gd name="csY65" fmla="*/ 69455 h 3195626"/>
                      <a:gd name="csX66" fmla="*/ 545057 w 3996701"/>
                      <a:gd name="csY66" fmla="*/ 74023 h 3195626"/>
                      <a:gd name="csX67" fmla="*/ 795255 w 3996701"/>
                      <a:gd name="csY67" fmla="*/ 171177 h 3195626"/>
                      <a:gd name="csX68" fmla="*/ 996325 w 3996701"/>
                      <a:gd name="csY68" fmla="*/ 291835 h 3195626"/>
                      <a:gd name="csX69" fmla="*/ 1204427 w 3996701"/>
                      <a:gd name="csY69" fmla="*/ 387277 h 3195626"/>
                      <a:gd name="csX70" fmla="*/ 1308098 w 3996701"/>
                      <a:gd name="csY70" fmla="*/ 427433 h 3195626"/>
                      <a:gd name="csX71" fmla="*/ 1408633 w 3996701"/>
                      <a:gd name="csY71" fmla="*/ 463497 h 3195626"/>
                      <a:gd name="csX72" fmla="*/ 1595070 w 3996701"/>
                      <a:gd name="csY72" fmla="*/ 519164 h 3195626"/>
                      <a:gd name="csX73" fmla="*/ 1756420 w 3996701"/>
                      <a:gd name="csY73" fmla="*/ 551136 h 3195626"/>
                      <a:gd name="csX74" fmla="*/ 1883182 w 3996701"/>
                      <a:gd name="csY74" fmla="*/ 565124 h 3195626"/>
                      <a:gd name="csX75" fmla="*/ 1965568 w 3996701"/>
                      <a:gd name="csY75" fmla="*/ 569597 h 3195626"/>
                      <a:gd name="csX76" fmla="*/ 1994835 w 3996701"/>
                      <a:gd name="csY76" fmla="*/ 570548 h 3195626"/>
                      <a:gd name="csX77" fmla="*/ 2001867 w 3996701"/>
                      <a:gd name="csY77" fmla="*/ 570548 h 3195626"/>
                      <a:gd name="csX78" fmla="*/ 2031134 w 3996701"/>
                      <a:gd name="csY78" fmla="*/ 569597 h 3195626"/>
                      <a:gd name="csX79" fmla="*/ 2113520 w 3996701"/>
                      <a:gd name="csY79" fmla="*/ 565124 h 3195626"/>
                      <a:gd name="csX80" fmla="*/ 2240281 w 3996701"/>
                      <a:gd name="csY80" fmla="*/ 551136 h 3195626"/>
                      <a:gd name="csX81" fmla="*/ 2401632 w 3996701"/>
                      <a:gd name="csY81" fmla="*/ 519164 h 3195626"/>
                      <a:gd name="csX82" fmla="*/ 2588068 w 3996701"/>
                      <a:gd name="csY82" fmla="*/ 463497 h 3195626"/>
                      <a:gd name="csX83" fmla="*/ 2688603 w 3996701"/>
                      <a:gd name="csY83" fmla="*/ 427433 h 3195626"/>
                      <a:gd name="csX84" fmla="*/ 2792274 w 3996701"/>
                      <a:gd name="csY84" fmla="*/ 387277 h 3195626"/>
                      <a:gd name="csX85" fmla="*/ 3000376 w 3996701"/>
                      <a:gd name="csY85" fmla="*/ 291835 h 3195626"/>
                      <a:gd name="csX86" fmla="*/ 3201447 w 3996701"/>
                      <a:gd name="csY86" fmla="*/ 171177 h 3195626"/>
                      <a:gd name="csX87" fmla="*/ 3451644 w 3996701"/>
                      <a:gd name="csY87" fmla="*/ 74023 h 3195626"/>
                      <a:gd name="csX88" fmla="*/ 3591234 w 3996701"/>
                      <a:gd name="csY88" fmla="*/ 69455 h 3195626"/>
                      <a:gd name="csX89" fmla="*/ 3728258 w 3996701"/>
                      <a:gd name="csY89" fmla="*/ 108469 h 3195626"/>
                      <a:gd name="csX90" fmla="*/ 3759141 w 3996701"/>
                      <a:gd name="csY90" fmla="*/ 125788 h 3195626"/>
                      <a:gd name="csX91" fmla="*/ 3773680 w 3996701"/>
                      <a:gd name="csY91" fmla="*/ 135494 h 3195626"/>
                      <a:gd name="csX92" fmla="*/ 3788693 w 3996701"/>
                      <a:gd name="csY92" fmla="*/ 146817 h 3195626"/>
                      <a:gd name="csX93" fmla="*/ 3795725 w 3996701"/>
                      <a:gd name="csY93" fmla="*/ 152431 h 3195626"/>
                      <a:gd name="csX94" fmla="*/ 3800856 w 3996701"/>
                      <a:gd name="csY94" fmla="*/ 156904 h 3195626"/>
                      <a:gd name="csX95" fmla="*/ 3805988 w 3996701"/>
                      <a:gd name="csY95" fmla="*/ 161376 h 3195626"/>
                      <a:gd name="csX96" fmla="*/ 3807223 w 3996701"/>
                      <a:gd name="csY96" fmla="*/ 162518 h 3195626"/>
                      <a:gd name="csX97" fmla="*/ 3810169 w 3996701"/>
                      <a:gd name="csY97" fmla="*/ 165277 h 3195626"/>
                      <a:gd name="csX98" fmla="*/ 3813019 w 3996701"/>
                      <a:gd name="csY98" fmla="*/ 168132 h 3195626"/>
                      <a:gd name="csX99" fmla="*/ 3835445 w 3996701"/>
                      <a:gd name="csY99" fmla="*/ 191255 h 3195626"/>
                      <a:gd name="csX100" fmla="*/ 3900631 w 3996701"/>
                      <a:gd name="csY100" fmla="*/ 298687 h 3195626"/>
                      <a:gd name="csX101" fmla="*/ 3919826 w 3996701"/>
                      <a:gd name="csY101" fmla="*/ 413160 h 3195626"/>
                      <a:gd name="csX102" fmla="*/ 3905952 w 3996701"/>
                      <a:gd name="csY102" fmla="*/ 515738 h 3195626"/>
                      <a:gd name="csX103" fmla="*/ 3840576 w 3996701"/>
                      <a:gd name="csY103" fmla="*/ 675411 h 3195626"/>
                      <a:gd name="csX104" fmla="*/ 3772064 w 3996701"/>
                      <a:gd name="csY104" fmla="*/ 785126 h 3195626"/>
                      <a:gd name="csX105" fmla="*/ 3723507 w 3996701"/>
                      <a:gd name="csY105" fmla="*/ 851545 h 3195626"/>
                      <a:gd name="csX106" fmla="*/ 3706308 w 3996701"/>
                      <a:gd name="csY106" fmla="*/ 874002 h 3195626"/>
                      <a:gd name="csX107" fmla="*/ 3564057 w 3996701"/>
                      <a:gd name="csY107" fmla="*/ 779321 h 3195626"/>
                      <a:gd name="csX108" fmla="*/ 3581827 w 3996701"/>
                      <a:gd name="csY108" fmla="*/ 758197 h 3195626"/>
                      <a:gd name="csX109" fmla="*/ 3628958 w 3996701"/>
                      <a:gd name="csY109" fmla="*/ 699485 h 3195626"/>
                      <a:gd name="csX110" fmla="*/ 3693575 w 3996701"/>
                      <a:gd name="csY110" fmla="*/ 605851 h 3195626"/>
                      <a:gd name="csX111" fmla="*/ 3752299 w 3996701"/>
                      <a:gd name="csY111" fmla="*/ 480721 h 3195626"/>
                      <a:gd name="csX112" fmla="*/ 3757716 w 3996701"/>
                      <a:gd name="csY112" fmla="*/ 339223 h 3195626"/>
                      <a:gd name="csX113" fmla="*/ 3721226 w 3996701"/>
                      <a:gd name="csY113" fmla="*/ 272423 h 3195626"/>
                      <a:gd name="csX114" fmla="*/ 3707353 w 3996701"/>
                      <a:gd name="csY114" fmla="*/ 256628 h 3195626"/>
                      <a:gd name="csX115" fmla="*/ 3705547 w 3996701"/>
                      <a:gd name="csY115" fmla="*/ 254629 h 3195626"/>
                      <a:gd name="csX116" fmla="*/ 3706688 w 3996701"/>
                      <a:gd name="csY116" fmla="*/ 255581 h 3195626"/>
                      <a:gd name="csX117" fmla="*/ 3706118 w 3996701"/>
                      <a:gd name="csY117" fmla="*/ 255010 h 3195626"/>
                      <a:gd name="csX118" fmla="*/ 3704882 w 3996701"/>
                      <a:gd name="csY118" fmla="*/ 253868 h 3195626"/>
                      <a:gd name="csX119" fmla="*/ 3699941 w 3996701"/>
                      <a:gd name="csY119" fmla="*/ 249205 h 3195626"/>
                      <a:gd name="csX120" fmla="*/ 3695000 w 3996701"/>
                      <a:gd name="csY120" fmla="*/ 244543 h 3195626"/>
                      <a:gd name="csX121" fmla="*/ 3691389 w 3996701"/>
                      <a:gd name="csY121" fmla="*/ 241498 h 3195626"/>
                      <a:gd name="csX122" fmla="*/ 3684737 w 3996701"/>
                      <a:gd name="csY122" fmla="*/ 235979 h 3195626"/>
                      <a:gd name="csX123" fmla="*/ 3676470 w 3996701"/>
                      <a:gd name="csY123" fmla="*/ 229889 h 3195626"/>
                      <a:gd name="csX124" fmla="*/ 3658701 w 3996701"/>
                      <a:gd name="csY124" fmla="*/ 218850 h 3195626"/>
                      <a:gd name="csX125" fmla="*/ 3471884 w 3996701"/>
                      <a:gd name="csY125" fmla="*/ 190399 h 3195626"/>
                      <a:gd name="csX126" fmla="*/ 3268913 w 3996701"/>
                      <a:gd name="csY126" fmla="*/ 260339 h 3195626"/>
                      <a:gd name="csX127" fmla="*/ 3108038 w 3996701"/>
                      <a:gd name="csY127" fmla="*/ 350452 h 3195626"/>
                      <a:gd name="csX128" fmla="*/ 2990969 w 3996701"/>
                      <a:gd name="csY128" fmla="*/ 405833 h 3195626"/>
                      <a:gd name="csX129" fmla="*/ 2761486 w 3996701"/>
                      <a:gd name="csY129" fmla="*/ 557797 h 3195626"/>
                      <a:gd name="csX130" fmla="*/ 2740962 w 3996701"/>
                      <a:gd name="csY130" fmla="*/ 576829 h 3195626"/>
                      <a:gd name="csX131" fmla="*/ 2308793 w 3996701"/>
                      <a:gd name="csY131" fmla="*/ 1167083 h 3195626"/>
                      <a:gd name="csX132" fmla="*/ 2162362 w 3996701"/>
                      <a:gd name="csY132" fmla="*/ 1288979 h 3195626"/>
                      <a:gd name="csX133" fmla="*/ 2089003 w 3996701"/>
                      <a:gd name="csY133" fmla="*/ 1450649 h 3195626"/>
                      <a:gd name="csX134" fmla="*/ 2123592 w 3996701"/>
                      <a:gd name="csY134" fmla="*/ 1558081 h 3195626"/>
                      <a:gd name="csX135" fmla="*/ 2083967 w 3996701"/>
                      <a:gd name="csY135" fmla="*/ 1935852 h 3195626"/>
                      <a:gd name="csX136" fmla="*/ 2073324 w 3996701"/>
                      <a:gd name="csY136" fmla="*/ 1951933 h 3195626"/>
                      <a:gd name="csX137" fmla="*/ 2075225 w 3996701"/>
                      <a:gd name="csY137" fmla="*/ 1951743 h 3195626"/>
                      <a:gd name="csX138" fmla="*/ 2287793 w 3996701"/>
                      <a:gd name="csY138" fmla="*/ 1861534 h 3195626"/>
                      <a:gd name="csX139" fmla="*/ 2393935 w 3996701"/>
                      <a:gd name="csY139" fmla="*/ 1822806 h 3195626"/>
                      <a:gd name="csX140" fmla="*/ 2357921 w 3996701"/>
                      <a:gd name="csY140" fmla="*/ 1893507 h 3195626"/>
                      <a:gd name="csX141" fmla="*/ 2285228 w 3996701"/>
                      <a:gd name="csY141" fmla="*/ 1994278 h 3195626"/>
                      <a:gd name="csX142" fmla="*/ 2264797 w 3996701"/>
                      <a:gd name="csY142" fmla="*/ 2056129 h 3195626"/>
                      <a:gd name="csX143" fmla="*/ 2347183 w 3996701"/>
                      <a:gd name="csY143" fmla="*/ 2110368 h 3195626"/>
                      <a:gd name="csX144" fmla="*/ 2401156 w 3996701"/>
                      <a:gd name="csY144" fmla="*/ 2218751 h 3195626"/>
                      <a:gd name="csX145" fmla="*/ 2368278 w 3996701"/>
                      <a:gd name="csY145" fmla="*/ 2338934 h 3195626"/>
                      <a:gd name="csX146" fmla="*/ 2174335 w 3996701"/>
                      <a:gd name="csY146" fmla="*/ 3175929 h 3195626"/>
                      <a:gd name="csX147" fmla="*/ 2173194 w 3996701"/>
                      <a:gd name="csY147" fmla="*/ 3184398 h 3195626"/>
                      <a:gd name="csX148" fmla="*/ 2194860 w 3996701"/>
                      <a:gd name="csY148" fmla="*/ 3188299 h 3195626"/>
                      <a:gd name="csX149" fmla="*/ 2272684 w 3996701"/>
                      <a:gd name="csY149" fmla="*/ 3195626 h 3195626"/>
                      <a:gd name="csX150" fmla="*/ 2539226 w 3996701"/>
                      <a:gd name="csY150" fmla="*/ 2255101 h 3195626"/>
                      <a:gd name="csX151" fmla="*/ 2559466 w 3996701"/>
                      <a:gd name="csY151" fmla="*/ 1833654 h 3195626"/>
                      <a:gd name="csX152" fmla="*/ 2493330 w 3996701"/>
                      <a:gd name="csY152" fmla="*/ 1706239 h 3195626"/>
                      <a:gd name="csX153" fmla="*/ 2478886 w 3996701"/>
                      <a:gd name="csY153" fmla="*/ 1464352 h 3195626"/>
                      <a:gd name="csX154" fmla="*/ 3054730 w 3996701"/>
                      <a:gd name="csY154" fmla="*/ 549709 h 3195626"/>
                      <a:gd name="csX155" fmla="*/ 3398146 w 3996701"/>
                      <a:gd name="csY155" fmla="*/ 274422 h 3195626"/>
                      <a:gd name="csX156" fmla="*/ 3483287 w 3996701"/>
                      <a:gd name="csY156" fmla="*/ 256057 h 3195626"/>
                      <a:gd name="csX157" fmla="*/ 3621546 w 3996701"/>
                      <a:gd name="csY157" fmla="*/ 277752 h 3195626"/>
                      <a:gd name="csX158" fmla="*/ 3632664 w 3996701"/>
                      <a:gd name="csY158" fmla="*/ 285079 h 3195626"/>
                      <a:gd name="csX159" fmla="*/ 3637795 w 3996701"/>
                      <a:gd name="csY159" fmla="*/ 289076 h 3195626"/>
                      <a:gd name="csX160" fmla="*/ 3640266 w 3996701"/>
                      <a:gd name="csY160" fmla="*/ 291360 h 3195626"/>
                      <a:gd name="csX161" fmla="*/ 3640836 w 3996701"/>
                      <a:gd name="csY161" fmla="*/ 291835 h 3195626"/>
                      <a:gd name="csX162" fmla="*/ 3642167 w 3996701"/>
                      <a:gd name="csY162" fmla="*/ 292977 h 3195626"/>
                      <a:gd name="csX163" fmla="*/ 3647108 w 3996701"/>
                      <a:gd name="csY163" fmla="*/ 297640 h 3195626"/>
                      <a:gd name="csX164" fmla="*/ 3651954 w 3996701"/>
                      <a:gd name="csY164" fmla="*/ 302303 h 3195626"/>
                      <a:gd name="csX165" fmla="*/ 3653190 w 3996701"/>
                      <a:gd name="csY165" fmla="*/ 303444 h 3195626"/>
                      <a:gd name="csX166" fmla="*/ 3653760 w 3996701"/>
                      <a:gd name="csY166" fmla="*/ 304015 h 3195626"/>
                      <a:gd name="csX167" fmla="*/ 3650814 w 3996701"/>
                      <a:gd name="csY167" fmla="*/ 301351 h 3195626"/>
                      <a:gd name="csX168" fmla="*/ 3652049 w 3996701"/>
                      <a:gd name="csY168" fmla="*/ 302874 h 3195626"/>
                      <a:gd name="csX169" fmla="*/ 3661836 w 3996701"/>
                      <a:gd name="csY169" fmla="*/ 314483 h 3195626"/>
                      <a:gd name="csX170" fmla="*/ 3685022 w 3996701"/>
                      <a:gd name="csY170" fmla="*/ 359682 h 3195626"/>
                      <a:gd name="csX171" fmla="*/ 3677231 w 3996701"/>
                      <a:gd name="csY171" fmla="*/ 463497 h 3195626"/>
                      <a:gd name="csX172" fmla="*/ 3623922 w 3996701"/>
                      <a:gd name="csY172" fmla="*/ 572737 h 3195626"/>
                      <a:gd name="csX173" fmla="*/ 3562632 w 3996701"/>
                      <a:gd name="csY173" fmla="*/ 659710 h 3195626"/>
                      <a:gd name="csX174" fmla="*/ 3517115 w 3996701"/>
                      <a:gd name="csY174" fmla="*/ 715567 h 3195626"/>
                      <a:gd name="csX175" fmla="*/ 3499441 w 3996701"/>
                      <a:gd name="csY175" fmla="*/ 736311 h 3195626"/>
                      <a:gd name="csX176" fmla="*/ 3771019 w 3996701"/>
                      <a:gd name="csY176" fmla="*/ 917108 h 3195626"/>
                      <a:gd name="csX177" fmla="*/ 3788313 w 3996701"/>
                      <a:gd name="csY177" fmla="*/ 894270 h 3195626"/>
                      <a:gd name="csX178" fmla="*/ 3838391 w 3996701"/>
                      <a:gd name="csY178" fmla="*/ 824901 h 3195626"/>
                      <a:gd name="csX179" fmla="*/ 3910229 w 3996701"/>
                      <a:gd name="csY179" fmla="*/ 708430 h 3195626"/>
                      <a:gd name="csX180" fmla="*/ 3981116 w 3996701"/>
                      <a:gd name="csY180" fmla="*/ 532962 h 3195626"/>
                      <a:gd name="csX181" fmla="*/ 3996700 w 3996701"/>
                      <a:gd name="csY181" fmla="*/ 414873 h 3195626"/>
                      <a:gd name="csX182" fmla="*/ 3973419 w 3996701"/>
                      <a:gd name="csY182" fmla="*/ 278228 h 319562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Lst>
                    <a:rect l="l" t="t" r="r" b="b"/>
                    <a:pathLst>
                      <a:path w="3996701" h="3195626">
                        <a:moveTo>
                          <a:pt x="3973325" y="278133"/>
                        </a:moveTo>
                        <a:cubicBezTo>
                          <a:pt x="3956315" y="231697"/>
                          <a:pt x="3928853" y="186878"/>
                          <a:pt x="3894835" y="149101"/>
                        </a:cubicBezTo>
                        <a:cubicBezTo>
                          <a:pt x="3886568" y="139300"/>
                          <a:pt x="3877255" y="130926"/>
                          <a:pt x="3868323" y="121886"/>
                        </a:cubicBezTo>
                        <a:lnTo>
                          <a:pt x="3864902" y="118556"/>
                        </a:lnTo>
                        <a:lnTo>
                          <a:pt x="3860151" y="114178"/>
                        </a:lnTo>
                        <a:lnTo>
                          <a:pt x="3858821" y="113037"/>
                        </a:lnTo>
                        <a:lnTo>
                          <a:pt x="3853689" y="108659"/>
                        </a:lnTo>
                        <a:lnTo>
                          <a:pt x="3848463" y="104282"/>
                        </a:lnTo>
                        <a:lnTo>
                          <a:pt x="3839721" y="97241"/>
                        </a:lnTo>
                        <a:cubicBezTo>
                          <a:pt x="3833450" y="92293"/>
                          <a:pt x="3826513" y="86773"/>
                          <a:pt x="3820431" y="82682"/>
                        </a:cubicBezTo>
                        <a:lnTo>
                          <a:pt x="3802757" y="70882"/>
                        </a:lnTo>
                        <a:cubicBezTo>
                          <a:pt x="3790594" y="63460"/>
                          <a:pt x="3778146" y="56133"/>
                          <a:pt x="3765128" y="49853"/>
                        </a:cubicBezTo>
                        <a:cubicBezTo>
                          <a:pt x="3713435" y="23875"/>
                          <a:pt x="3656230" y="8936"/>
                          <a:pt x="3600926" y="3226"/>
                        </a:cubicBezTo>
                        <a:cubicBezTo>
                          <a:pt x="3545338" y="-2674"/>
                          <a:pt x="3491364" y="467"/>
                          <a:pt x="3439956" y="8650"/>
                        </a:cubicBezTo>
                        <a:cubicBezTo>
                          <a:pt x="3388548" y="17024"/>
                          <a:pt x="3339611" y="31107"/>
                          <a:pt x="3292859" y="49377"/>
                        </a:cubicBezTo>
                        <a:cubicBezTo>
                          <a:pt x="3269484" y="58607"/>
                          <a:pt x="3246678" y="68979"/>
                          <a:pt x="3224442" y="80493"/>
                        </a:cubicBezTo>
                        <a:cubicBezTo>
                          <a:pt x="3216365" y="84585"/>
                          <a:pt x="3208383" y="89248"/>
                          <a:pt x="3200496" y="93720"/>
                        </a:cubicBezTo>
                        <a:cubicBezTo>
                          <a:pt x="3124667" y="126454"/>
                          <a:pt x="3052829" y="168513"/>
                          <a:pt x="2973009" y="190970"/>
                        </a:cubicBezTo>
                        <a:cubicBezTo>
                          <a:pt x="2847958" y="226178"/>
                          <a:pt x="2713785" y="210286"/>
                          <a:pt x="2585122" y="189828"/>
                        </a:cubicBezTo>
                        <a:cubicBezTo>
                          <a:pt x="2455320" y="169179"/>
                          <a:pt x="2325993" y="144058"/>
                          <a:pt x="2194670" y="135208"/>
                        </a:cubicBezTo>
                        <a:cubicBezTo>
                          <a:pt x="2129294" y="130831"/>
                          <a:pt x="2063537" y="130736"/>
                          <a:pt x="1998161" y="134542"/>
                        </a:cubicBezTo>
                        <a:cubicBezTo>
                          <a:pt x="1932689" y="130831"/>
                          <a:pt x="1867028" y="130831"/>
                          <a:pt x="1801652" y="135208"/>
                        </a:cubicBezTo>
                        <a:cubicBezTo>
                          <a:pt x="1670329" y="144058"/>
                          <a:pt x="1541001" y="169084"/>
                          <a:pt x="1411199" y="189828"/>
                        </a:cubicBezTo>
                        <a:cubicBezTo>
                          <a:pt x="1282537" y="210286"/>
                          <a:pt x="1148458" y="226178"/>
                          <a:pt x="1023312" y="190970"/>
                        </a:cubicBezTo>
                        <a:cubicBezTo>
                          <a:pt x="943492" y="168513"/>
                          <a:pt x="871654" y="126454"/>
                          <a:pt x="795825" y="93720"/>
                        </a:cubicBezTo>
                        <a:cubicBezTo>
                          <a:pt x="787843" y="89152"/>
                          <a:pt x="779956" y="84585"/>
                          <a:pt x="771879" y="80493"/>
                        </a:cubicBezTo>
                        <a:cubicBezTo>
                          <a:pt x="749644" y="68979"/>
                          <a:pt x="726838" y="58607"/>
                          <a:pt x="703462" y="49377"/>
                        </a:cubicBezTo>
                        <a:cubicBezTo>
                          <a:pt x="656710" y="31202"/>
                          <a:pt x="607773" y="17119"/>
                          <a:pt x="556365" y="8650"/>
                        </a:cubicBezTo>
                        <a:cubicBezTo>
                          <a:pt x="505147" y="276"/>
                          <a:pt x="451174" y="-2864"/>
                          <a:pt x="395585" y="3036"/>
                        </a:cubicBezTo>
                        <a:cubicBezTo>
                          <a:pt x="340281" y="8745"/>
                          <a:pt x="283077" y="23685"/>
                          <a:pt x="231384" y="49662"/>
                        </a:cubicBezTo>
                        <a:cubicBezTo>
                          <a:pt x="218366" y="55943"/>
                          <a:pt x="206013" y="63270"/>
                          <a:pt x="193850" y="70692"/>
                        </a:cubicBezTo>
                        <a:lnTo>
                          <a:pt x="176175" y="82491"/>
                        </a:lnTo>
                        <a:cubicBezTo>
                          <a:pt x="170189" y="86678"/>
                          <a:pt x="163157" y="92197"/>
                          <a:pt x="156885" y="97050"/>
                        </a:cubicBezTo>
                        <a:lnTo>
                          <a:pt x="148143" y="104092"/>
                        </a:lnTo>
                        <a:lnTo>
                          <a:pt x="142917" y="108469"/>
                        </a:lnTo>
                        <a:lnTo>
                          <a:pt x="137786" y="112846"/>
                        </a:lnTo>
                        <a:lnTo>
                          <a:pt x="136455" y="113988"/>
                        </a:lnTo>
                        <a:lnTo>
                          <a:pt x="131704" y="118365"/>
                        </a:lnTo>
                        <a:lnTo>
                          <a:pt x="128283" y="121696"/>
                        </a:lnTo>
                        <a:cubicBezTo>
                          <a:pt x="119351" y="130736"/>
                          <a:pt x="110039" y="139109"/>
                          <a:pt x="101772" y="148911"/>
                        </a:cubicBezTo>
                        <a:cubicBezTo>
                          <a:pt x="67753" y="186688"/>
                          <a:pt x="40291" y="231506"/>
                          <a:pt x="23282" y="277943"/>
                        </a:cubicBezTo>
                        <a:cubicBezTo>
                          <a:pt x="5893" y="324664"/>
                          <a:pt x="-94" y="371767"/>
                          <a:pt x="1" y="414777"/>
                        </a:cubicBezTo>
                        <a:cubicBezTo>
                          <a:pt x="191" y="457978"/>
                          <a:pt x="6653" y="497373"/>
                          <a:pt x="15585" y="532866"/>
                        </a:cubicBezTo>
                        <a:cubicBezTo>
                          <a:pt x="33925" y="603853"/>
                          <a:pt x="60816" y="660947"/>
                          <a:pt x="86473" y="708335"/>
                        </a:cubicBezTo>
                        <a:cubicBezTo>
                          <a:pt x="112224" y="755913"/>
                          <a:pt x="137405" y="793975"/>
                          <a:pt x="158311" y="824806"/>
                        </a:cubicBezTo>
                        <a:cubicBezTo>
                          <a:pt x="179501" y="855542"/>
                          <a:pt x="196320" y="878094"/>
                          <a:pt x="208388" y="894175"/>
                        </a:cubicBezTo>
                        <a:cubicBezTo>
                          <a:pt x="219696" y="909019"/>
                          <a:pt x="225683" y="917013"/>
                          <a:pt x="225683" y="917013"/>
                        </a:cubicBezTo>
                        <a:lnTo>
                          <a:pt x="290394" y="874002"/>
                        </a:lnTo>
                        <a:cubicBezTo>
                          <a:pt x="290394" y="874002"/>
                          <a:pt x="284407" y="866199"/>
                          <a:pt x="273194" y="851545"/>
                        </a:cubicBezTo>
                        <a:cubicBezTo>
                          <a:pt x="261506" y="836320"/>
                          <a:pt x="245067" y="814339"/>
                          <a:pt x="224637" y="785126"/>
                        </a:cubicBezTo>
                        <a:cubicBezTo>
                          <a:pt x="204492" y="755818"/>
                          <a:pt x="180356" y="719658"/>
                          <a:pt x="156125" y="675411"/>
                        </a:cubicBezTo>
                        <a:cubicBezTo>
                          <a:pt x="131894" y="631258"/>
                          <a:pt x="107188" y="578732"/>
                          <a:pt x="90749" y="515738"/>
                        </a:cubicBezTo>
                        <a:cubicBezTo>
                          <a:pt x="82767" y="484241"/>
                          <a:pt x="77065" y="449890"/>
                          <a:pt x="76875" y="413160"/>
                        </a:cubicBezTo>
                        <a:cubicBezTo>
                          <a:pt x="76685" y="376525"/>
                          <a:pt x="81722" y="337225"/>
                          <a:pt x="96070" y="298687"/>
                        </a:cubicBezTo>
                        <a:cubicBezTo>
                          <a:pt x="110134" y="260243"/>
                          <a:pt x="132654" y="223228"/>
                          <a:pt x="161256" y="191255"/>
                        </a:cubicBezTo>
                        <a:cubicBezTo>
                          <a:pt x="168193" y="182977"/>
                          <a:pt x="176175" y="175840"/>
                          <a:pt x="183682" y="168132"/>
                        </a:cubicBezTo>
                        <a:lnTo>
                          <a:pt x="186533" y="165277"/>
                        </a:lnTo>
                        <a:lnTo>
                          <a:pt x="189478" y="162518"/>
                        </a:lnTo>
                        <a:lnTo>
                          <a:pt x="190714" y="161376"/>
                        </a:lnTo>
                        <a:lnTo>
                          <a:pt x="195845" y="156904"/>
                        </a:lnTo>
                        <a:lnTo>
                          <a:pt x="200976" y="152431"/>
                        </a:lnTo>
                        <a:cubicBezTo>
                          <a:pt x="202592" y="151004"/>
                          <a:pt x="205728" y="148625"/>
                          <a:pt x="208008" y="146817"/>
                        </a:cubicBezTo>
                        <a:cubicBezTo>
                          <a:pt x="212949" y="143011"/>
                          <a:pt x="218176" y="138824"/>
                          <a:pt x="223022" y="135494"/>
                        </a:cubicBezTo>
                        <a:lnTo>
                          <a:pt x="237561" y="125788"/>
                        </a:lnTo>
                        <a:cubicBezTo>
                          <a:pt x="247633" y="119698"/>
                          <a:pt x="257706" y="113608"/>
                          <a:pt x="268443" y="108469"/>
                        </a:cubicBezTo>
                        <a:cubicBezTo>
                          <a:pt x="310919" y="87059"/>
                          <a:pt x="358336" y="74403"/>
                          <a:pt x="405467" y="69455"/>
                        </a:cubicBezTo>
                        <a:cubicBezTo>
                          <a:pt x="452694" y="64317"/>
                          <a:pt x="499731" y="66886"/>
                          <a:pt x="545057" y="74023"/>
                        </a:cubicBezTo>
                        <a:cubicBezTo>
                          <a:pt x="635520" y="88867"/>
                          <a:pt x="721421" y="122647"/>
                          <a:pt x="795255" y="171177"/>
                        </a:cubicBezTo>
                        <a:cubicBezTo>
                          <a:pt x="861772" y="215139"/>
                          <a:pt x="927718" y="255676"/>
                          <a:pt x="996325" y="291835"/>
                        </a:cubicBezTo>
                        <a:cubicBezTo>
                          <a:pt x="1064457" y="328090"/>
                          <a:pt x="1134585" y="359206"/>
                          <a:pt x="1204427" y="387277"/>
                        </a:cubicBezTo>
                        <a:cubicBezTo>
                          <a:pt x="1239111" y="401360"/>
                          <a:pt x="1274365" y="414682"/>
                          <a:pt x="1308098" y="427433"/>
                        </a:cubicBezTo>
                        <a:cubicBezTo>
                          <a:pt x="1342877" y="440374"/>
                          <a:pt x="1375850" y="452364"/>
                          <a:pt x="1408633" y="463497"/>
                        </a:cubicBezTo>
                        <a:cubicBezTo>
                          <a:pt x="1474105" y="485859"/>
                          <a:pt x="1536630" y="504605"/>
                          <a:pt x="1595070" y="519164"/>
                        </a:cubicBezTo>
                        <a:cubicBezTo>
                          <a:pt x="1653509" y="533723"/>
                          <a:pt x="1707863" y="544000"/>
                          <a:pt x="1756420" y="551136"/>
                        </a:cubicBezTo>
                        <a:cubicBezTo>
                          <a:pt x="1805072" y="558083"/>
                          <a:pt x="1847738" y="562745"/>
                          <a:pt x="1883182" y="565124"/>
                        </a:cubicBezTo>
                        <a:cubicBezTo>
                          <a:pt x="1918531" y="567694"/>
                          <a:pt x="1946468" y="569026"/>
                          <a:pt x="1965568" y="569597"/>
                        </a:cubicBezTo>
                        <a:cubicBezTo>
                          <a:pt x="1984667" y="570168"/>
                          <a:pt x="1994835" y="570548"/>
                          <a:pt x="1994835" y="570548"/>
                        </a:cubicBezTo>
                        <a:lnTo>
                          <a:pt x="2001867" y="570548"/>
                        </a:lnTo>
                        <a:cubicBezTo>
                          <a:pt x="2001867" y="570548"/>
                          <a:pt x="2012034" y="570263"/>
                          <a:pt x="2031134" y="569597"/>
                        </a:cubicBezTo>
                        <a:cubicBezTo>
                          <a:pt x="2050234" y="569121"/>
                          <a:pt x="2078076" y="567789"/>
                          <a:pt x="2113520" y="565124"/>
                        </a:cubicBezTo>
                        <a:cubicBezTo>
                          <a:pt x="2148868" y="562650"/>
                          <a:pt x="2191629" y="558083"/>
                          <a:pt x="2240281" y="551136"/>
                        </a:cubicBezTo>
                        <a:cubicBezTo>
                          <a:pt x="2288838" y="544000"/>
                          <a:pt x="2343192" y="533723"/>
                          <a:pt x="2401632" y="519164"/>
                        </a:cubicBezTo>
                        <a:cubicBezTo>
                          <a:pt x="2460071" y="504700"/>
                          <a:pt x="2522597" y="485859"/>
                          <a:pt x="2588068" y="463497"/>
                        </a:cubicBezTo>
                        <a:cubicBezTo>
                          <a:pt x="2620851" y="452364"/>
                          <a:pt x="2653825" y="440374"/>
                          <a:pt x="2688603" y="427433"/>
                        </a:cubicBezTo>
                        <a:cubicBezTo>
                          <a:pt x="2722337" y="414682"/>
                          <a:pt x="2757496" y="401360"/>
                          <a:pt x="2792274" y="387277"/>
                        </a:cubicBezTo>
                        <a:cubicBezTo>
                          <a:pt x="2862117" y="359206"/>
                          <a:pt x="2932244" y="328090"/>
                          <a:pt x="3000376" y="291835"/>
                        </a:cubicBezTo>
                        <a:cubicBezTo>
                          <a:pt x="3068983" y="255676"/>
                          <a:pt x="3134930" y="215139"/>
                          <a:pt x="3201447" y="171177"/>
                        </a:cubicBezTo>
                        <a:cubicBezTo>
                          <a:pt x="3275280" y="122647"/>
                          <a:pt x="3361181" y="88867"/>
                          <a:pt x="3451644" y="74023"/>
                        </a:cubicBezTo>
                        <a:cubicBezTo>
                          <a:pt x="3497065" y="66886"/>
                          <a:pt x="3544007" y="64317"/>
                          <a:pt x="3591234" y="69455"/>
                        </a:cubicBezTo>
                        <a:cubicBezTo>
                          <a:pt x="3638271" y="74403"/>
                          <a:pt x="3685783" y="86964"/>
                          <a:pt x="3728258" y="108469"/>
                        </a:cubicBezTo>
                        <a:cubicBezTo>
                          <a:pt x="3738996" y="113608"/>
                          <a:pt x="3749068" y="119698"/>
                          <a:pt x="3759141" y="125788"/>
                        </a:cubicBezTo>
                        <a:lnTo>
                          <a:pt x="3773680" y="135494"/>
                        </a:lnTo>
                        <a:cubicBezTo>
                          <a:pt x="3778526" y="138824"/>
                          <a:pt x="3783752" y="143011"/>
                          <a:pt x="3788693" y="146817"/>
                        </a:cubicBezTo>
                        <a:cubicBezTo>
                          <a:pt x="3790974" y="148625"/>
                          <a:pt x="3794110" y="151004"/>
                          <a:pt x="3795725" y="152431"/>
                        </a:cubicBezTo>
                        <a:lnTo>
                          <a:pt x="3800856" y="156904"/>
                        </a:lnTo>
                        <a:lnTo>
                          <a:pt x="3805988" y="161376"/>
                        </a:lnTo>
                        <a:lnTo>
                          <a:pt x="3807223" y="162518"/>
                        </a:lnTo>
                        <a:lnTo>
                          <a:pt x="3810169" y="165277"/>
                        </a:lnTo>
                        <a:lnTo>
                          <a:pt x="3813019" y="168132"/>
                        </a:lnTo>
                        <a:cubicBezTo>
                          <a:pt x="3820526" y="175840"/>
                          <a:pt x="3828508" y="182977"/>
                          <a:pt x="3835445" y="191255"/>
                        </a:cubicBezTo>
                        <a:cubicBezTo>
                          <a:pt x="3864047" y="223228"/>
                          <a:pt x="3886663" y="260243"/>
                          <a:pt x="3900631" y="298687"/>
                        </a:cubicBezTo>
                        <a:cubicBezTo>
                          <a:pt x="3914980" y="337130"/>
                          <a:pt x="3920016" y="376525"/>
                          <a:pt x="3919826" y="413160"/>
                        </a:cubicBezTo>
                        <a:cubicBezTo>
                          <a:pt x="3919541" y="449890"/>
                          <a:pt x="3913935" y="484241"/>
                          <a:pt x="3905952" y="515738"/>
                        </a:cubicBezTo>
                        <a:cubicBezTo>
                          <a:pt x="3889514" y="578732"/>
                          <a:pt x="3864712" y="631258"/>
                          <a:pt x="3840576" y="675411"/>
                        </a:cubicBezTo>
                        <a:cubicBezTo>
                          <a:pt x="3816345" y="719753"/>
                          <a:pt x="3792209" y="755818"/>
                          <a:pt x="3772064" y="785126"/>
                        </a:cubicBezTo>
                        <a:cubicBezTo>
                          <a:pt x="3751729" y="814339"/>
                          <a:pt x="3735195" y="836320"/>
                          <a:pt x="3723507" y="851545"/>
                        </a:cubicBezTo>
                        <a:cubicBezTo>
                          <a:pt x="3712294" y="866199"/>
                          <a:pt x="3706308" y="874002"/>
                          <a:pt x="3706308" y="874002"/>
                        </a:cubicBezTo>
                        <a:lnTo>
                          <a:pt x="3564057" y="779321"/>
                        </a:lnTo>
                        <a:cubicBezTo>
                          <a:pt x="3564057" y="779321"/>
                          <a:pt x="3570234" y="771994"/>
                          <a:pt x="3581827" y="758197"/>
                        </a:cubicBezTo>
                        <a:cubicBezTo>
                          <a:pt x="3592849" y="744970"/>
                          <a:pt x="3609383" y="724892"/>
                          <a:pt x="3628958" y="699485"/>
                        </a:cubicBezTo>
                        <a:cubicBezTo>
                          <a:pt x="3648343" y="673888"/>
                          <a:pt x="3671244" y="642582"/>
                          <a:pt x="3693575" y="605851"/>
                        </a:cubicBezTo>
                        <a:cubicBezTo>
                          <a:pt x="3716000" y="569216"/>
                          <a:pt x="3737951" y="526776"/>
                          <a:pt x="3752299" y="480721"/>
                        </a:cubicBezTo>
                        <a:cubicBezTo>
                          <a:pt x="3766458" y="434760"/>
                          <a:pt x="3772064" y="385279"/>
                          <a:pt x="3757716" y="339223"/>
                        </a:cubicBezTo>
                        <a:cubicBezTo>
                          <a:pt x="3750494" y="316195"/>
                          <a:pt x="3738521" y="293739"/>
                          <a:pt x="3721226" y="272423"/>
                        </a:cubicBezTo>
                        <a:cubicBezTo>
                          <a:pt x="3717235" y="266904"/>
                          <a:pt x="3711914" y="262051"/>
                          <a:pt x="3707353" y="256628"/>
                        </a:cubicBezTo>
                        <a:lnTo>
                          <a:pt x="3705547" y="254629"/>
                        </a:lnTo>
                        <a:cubicBezTo>
                          <a:pt x="3703932" y="253107"/>
                          <a:pt x="3707258" y="256152"/>
                          <a:pt x="3706688" y="255581"/>
                        </a:cubicBezTo>
                        <a:lnTo>
                          <a:pt x="3706118" y="255010"/>
                        </a:lnTo>
                        <a:lnTo>
                          <a:pt x="3704882" y="253868"/>
                        </a:lnTo>
                        <a:lnTo>
                          <a:pt x="3699941" y="249205"/>
                        </a:lnTo>
                        <a:lnTo>
                          <a:pt x="3695000" y="244543"/>
                        </a:lnTo>
                        <a:cubicBezTo>
                          <a:pt x="3693290" y="242925"/>
                          <a:pt x="3692624" y="242640"/>
                          <a:pt x="3691389" y="241498"/>
                        </a:cubicBezTo>
                        <a:cubicBezTo>
                          <a:pt x="3689109" y="239690"/>
                          <a:pt x="3687303" y="237977"/>
                          <a:pt x="3684737" y="235979"/>
                        </a:cubicBezTo>
                        <a:lnTo>
                          <a:pt x="3676470" y="229889"/>
                        </a:lnTo>
                        <a:cubicBezTo>
                          <a:pt x="3670674" y="226082"/>
                          <a:pt x="3664972" y="222181"/>
                          <a:pt x="3658701" y="218850"/>
                        </a:cubicBezTo>
                        <a:cubicBezTo>
                          <a:pt x="3609764" y="190970"/>
                          <a:pt x="3541822" y="181835"/>
                          <a:pt x="3471884" y="190399"/>
                        </a:cubicBezTo>
                        <a:cubicBezTo>
                          <a:pt x="3401756" y="199058"/>
                          <a:pt x="3330679" y="223133"/>
                          <a:pt x="3268913" y="260339"/>
                        </a:cubicBezTo>
                        <a:cubicBezTo>
                          <a:pt x="3217030" y="291455"/>
                          <a:pt x="3163057" y="322285"/>
                          <a:pt x="3108038" y="350452"/>
                        </a:cubicBezTo>
                        <a:cubicBezTo>
                          <a:pt x="3068508" y="368056"/>
                          <a:pt x="3029264" y="386326"/>
                          <a:pt x="2990969" y="405833"/>
                        </a:cubicBezTo>
                        <a:cubicBezTo>
                          <a:pt x="2907538" y="448463"/>
                          <a:pt x="2828763" y="497088"/>
                          <a:pt x="2761486" y="557797"/>
                        </a:cubicBezTo>
                        <a:cubicBezTo>
                          <a:pt x="2754550" y="564078"/>
                          <a:pt x="2747708" y="570358"/>
                          <a:pt x="2740962" y="576829"/>
                        </a:cubicBezTo>
                        <a:cubicBezTo>
                          <a:pt x="2562697" y="750679"/>
                          <a:pt x="2496845" y="1001797"/>
                          <a:pt x="2308793" y="1167083"/>
                        </a:cubicBezTo>
                        <a:cubicBezTo>
                          <a:pt x="2261187" y="1208952"/>
                          <a:pt x="2206643" y="1244350"/>
                          <a:pt x="2162362" y="1288979"/>
                        </a:cubicBezTo>
                        <a:cubicBezTo>
                          <a:pt x="2118081" y="1333607"/>
                          <a:pt x="2083872" y="1390986"/>
                          <a:pt x="2089003" y="1450649"/>
                        </a:cubicBezTo>
                        <a:cubicBezTo>
                          <a:pt x="2092234" y="1487951"/>
                          <a:pt x="2110384" y="1522588"/>
                          <a:pt x="2123592" y="1558081"/>
                        </a:cubicBezTo>
                        <a:cubicBezTo>
                          <a:pt x="2169774" y="1681499"/>
                          <a:pt x="2154000" y="1822045"/>
                          <a:pt x="2083967" y="1935852"/>
                        </a:cubicBezTo>
                        <a:cubicBezTo>
                          <a:pt x="2080641" y="1941275"/>
                          <a:pt x="2076935" y="1946604"/>
                          <a:pt x="2073324" y="1951933"/>
                        </a:cubicBezTo>
                        <a:cubicBezTo>
                          <a:pt x="2073990" y="1951933"/>
                          <a:pt x="2074560" y="1951838"/>
                          <a:pt x="2075225" y="1951743"/>
                        </a:cubicBezTo>
                        <a:cubicBezTo>
                          <a:pt x="2152764" y="1939563"/>
                          <a:pt x="2218806" y="1895886"/>
                          <a:pt x="2287793" y="1861534"/>
                        </a:cubicBezTo>
                        <a:cubicBezTo>
                          <a:pt x="2320861" y="1845072"/>
                          <a:pt x="2357065" y="1830609"/>
                          <a:pt x="2393935" y="1822806"/>
                        </a:cubicBezTo>
                        <a:cubicBezTo>
                          <a:pt x="2388138" y="1847261"/>
                          <a:pt x="2373124" y="1872382"/>
                          <a:pt x="2357921" y="1893507"/>
                        </a:cubicBezTo>
                        <a:cubicBezTo>
                          <a:pt x="2333690" y="1927097"/>
                          <a:pt x="2309458" y="1960687"/>
                          <a:pt x="2285228" y="1994278"/>
                        </a:cubicBezTo>
                        <a:cubicBezTo>
                          <a:pt x="2271829" y="2012928"/>
                          <a:pt x="2257766" y="2034814"/>
                          <a:pt x="2264797" y="2056129"/>
                        </a:cubicBezTo>
                        <a:cubicBezTo>
                          <a:pt x="2274870" y="2086484"/>
                          <a:pt x="2317821" y="2093240"/>
                          <a:pt x="2347183" y="2110368"/>
                        </a:cubicBezTo>
                        <a:cubicBezTo>
                          <a:pt x="2385573" y="2132730"/>
                          <a:pt x="2402487" y="2177263"/>
                          <a:pt x="2401156" y="2218751"/>
                        </a:cubicBezTo>
                        <a:cubicBezTo>
                          <a:pt x="2399826" y="2260144"/>
                          <a:pt x="2383387" y="2299825"/>
                          <a:pt x="2368278" y="2338934"/>
                        </a:cubicBezTo>
                        <a:cubicBezTo>
                          <a:pt x="2263847" y="2608512"/>
                          <a:pt x="2211964" y="2891602"/>
                          <a:pt x="2174335" y="3175929"/>
                        </a:cubicBezTo>
                        <a:cubicBezTo>
                          <a:pt x="2173955" y="3178784"/>
                          <a:pt x="2173575" y="3181638"/>
                          <a:pt x="2173194" y="3184398"/>
                        </a:cubicBezTo>
                        <a:cubicBezTo>
                          <a:pt x="2180416" y="3185825"/>
                          <a:pt x="2187543" y="3187062"/>
                          <a:pt x="2194860" y="3188299"/>
                        </a:cubicBezTo>
                        <a:cubicBezTo>
                          <a:pt x="2220611" y="3192486"/>
                          <a:pt x="2246553" y="3194960"/>
                          <a:pt x="2272684" y="3195626"/>
                        </a:cubicBezTo>
                        <a:cubicBezTo>
                          <a:pt x="2387283" y="2886368"/>
                          <a:pt x="2444392" y="2572448"/>
                          <a:pt x="2539226" y="2255101"/>
                        </a:cubicBezTo>
                        <a:cubicBezTo>
                          <a:pt x="2580561" y="2116839"/>
                          <a:pt x="2618476" y="1966492"/>
                          <a:pt x="2559466" y="1833654"/>
                        </a:cubicBezTo>
                        <a:cubicBezTo>
                          <a:pt x="2540081" y="1790072"/>
                          <a:pt x="2511004" y="1750392"/>
                          <a:pt x="2493330" y="1706239"/>
                        </a:cubicBezTo>
                        <a:cubicBezTo>
                          <a:pt x="2462637" y="1629638"/>
                          <a:pt x="2468528" y="1545330"/>
                          <a:pt x="2478886" y="1464352"/>
                        </a:cubicBezTo>
                        <a:cubicBezTo>
                          <a:pt x="2490574" y="1373382"/>
                          <a:pt x="2848528" y="772946"/>
                          <a:pt x="3054730" y="549709"/>
                        </a:cubicBezTo>
                        <a:cubicBezTo>
                          <a:pt x="3135500" y="462260"/>
                          <a:pt x="3267108" y="330564"/>
                          <a:pt x="3398146" y="274422"/>
                        </a:cubicBezTo>
                        <a:cubicBezTo>
                          <a:pt x="3426558" y="265477"/>
                          <a:pt x="3455540" y="259006"/>
                          <a:pt x="3483287" y="256057"/>
                        </a:cubicBezTo>
                        <a:cubicBezTo>
                          <a:pt x="3541727" y="249681"/>
                          <a:pt x="3591614" y="259102"/>
                          <a:pt x="3621546" y="277752"/>
                        </a:cubicBezTo>
                        <a:cubicBezTo>
                          <a:pt x="3625538" y="279941"/>
                          <a:pt x="3629053" y="282605"/>
                          <a:pt x="3632664" y="285079"/>
                        </a:cubicBezTo>
                        <a:lnTo>
                          <a:pt x="3637795" y="289076"/>
                        </a:lnTo>
                        <a:cubicBezTo>
                          <a:pt x="3639316" y="290313"/>
                          <a:pt x="3639316" y="290693"/>
                          <a:pt x="3640266" y="291360"/>
                        </a:cubicBezTo>
                        <a:lnTo>
                          <a:pt x="3640836" y="291835"/>
                        </a:lnTo>
                        <a:cubicBezTo>
                          <a:pt x="3640836" y="291835"/>
                          <a:pt x="3641027" y="291835"/>
                          <a:pt x="3642167" y="292977"/>
                        </a:cubicBezTo>
                        <a:lnTo>
                          <a:pt x="3647108" y="297640"/>
                        </a:lnTo>
                        <a:lnTo>
                          <a:pt x="3651954" y="302303"/>
                        </a:lnTo>
                        <a:lnTo>
                          <a:pt x="3653190" y="303444"/>
                        </a:lnTo>
                        <a:lnTo>
                          <a:pt x="3653760" y="304015"/>
                        </a:lnTo>
                        <a:cubicBezTo>
                          <a:pt x="3654710" y="304872"/>
                          <a:pt x="3647773" y="298496"/>
                          <a:pt x="3650814" y="301351"/>
                        </a:cubicBezTo>
                        <a:lnTo>
                          <a:pt x="3652049" y="302874"/>
                        </a:lnTo>
                        <a:cubicBezTo>
                          <a:pt x="3655185" y="306870"/>
                          <a:pt x="3659271" y="310581"/>
                          <a:pt x="3661836" y="314483"/>
                        </a:cubicBezTo>
                        <a:cubicBezTo>
                          <a:pt x="3673714" y="329993"/>
                          <a:pt x="3680746" y="344647"/>
                          <a:pt x="3685022" y="359682"/>
                        </a:cubicBezTo>
                        <a:cubicBezTo>
                          <a:pt x="3693384" y="389275"/>
                          <a:pt x="3689679" y="425340"/>
                          <a:pt x="3677231" y="463497"/>
                        </a:cubicBezTo>
                        <a:cubicBezTo>
                          <a:pt x="3664687" y="501560"/>
                          <a:pt x="3644922" y="539432"/>
                          <a:pt x="3623922" y="572737"/>
                        </a:cubicBezTo>
                        <a:cubicBezTo>
                          <a:pt x="3603112" y="606232"/>
                          <a:pt x="3581256" y="635540"/>
                          <a:pt x="3562632" y="659710"/>
                        </a:cubicBezTo>
                        <a:cubicBezTo>
                          <a:pt x="3543912" y="683689"/>
                          <a:pt x="3527663" y="703101"/>
                          <a:pt x="3517115" y="715567"/>
                        </a:cubicBezTo>
                        <a:cubicBezTo>
                          <a:pt x="3505523" y="729079"/>
                          <a:pt x="3499441" y="736311"/>
                          <a:pt x="3499441" y="736311"/>
                        </a:cubicBezTo>
                        <a:lnTo>
                          <a:pt x="3771019" y="917108"/>
                        </a:lnTo>
                        <a:cubicBezTo>
                          <a:pt x="3771019" y="917108"/>
                          <a:pt x="3777005" y="909210"/>
                          <a:pt x="3788313" y="894270"/>
                        </a:cubicBezTo>
                        <a:cubicBezTo>
                          <a:pt x="3800476" y="878189"/>
                          <a:pt x="3817200" y="855637"/>
                          <a:pt x="3838391" y="824901"/>
                        </a:cubicBezTo>
                        <a:cubicBezTo>
                          <a:pt x="3859296" y="794166"/>
                          <a:pt x="3884477" y="756008"/>
                          <a:pt x="3910229" y="708430"/>
                        </a:cubicBezTo>
                        <a:cubicBezTo>
                          <a:pt x="3935885" y="660947"/>
                          <a:pt x="3962777" y="603948"/>
                          <a:pt x="3981116" y="532962"/>
                        </a:cubicBezTo>
                        <a:cubicBezTo>
                          <a:pt x="3990049" y="497373"/>
                          <a:pt x="3996510" y="457978"/>
                          <a:pt x="3996700" y="414873"/>
                        </a:cubicBezTo>
                        <a:cubicBezTo>
                          <a:pt x="3996795" y="371862"/>
                          <a:pt x="3990809" y="324759"/>
                          <a:pt x="3973419" y="278228"/>
                        </a:cubicBezTo>
                        <a:close/>
                      </a:path>
                    </a:pathLst>
                  </a:custGeom>
                  <a:solidFill>
                    <a:schemeClr val="accent1"/>
                  </a:solidFill>
                  <a:ln w="9502" cap="flat">
                    <a:noFill/>
                    <a:prstDash val="solid"/>
                    <a:miter/>
                  </a:ln>
                </p:spPr>
                <p:txBody>
                  <a:bodyPr/>
                  <a:lstStyle/>
                  <a:p>
                    <a:endParaRPr lang="en-TH"/>
                  </a:p>
                </p:txBody>
              </p:sp>
              <p:sp>
                <p:nvSpPr>
                  <p:cNvPr id="38" name="Freeform 37">
                    <a:extLst>
                      <a:ext uri="{FF2B5EF4-FFF2-40B4-BE49-F238E27FC236}">
                        <a16:creationId xmlns:a16="http://schemas.microsoft.com/office/drawing/2014/main" id="{CE60B3AE-2C63-42D8-4448-E1C23D970AEF}"/>
                      </a:ext>
                    </a:extLst>
                  </p:cNvPr>
                  <p:cNvSpPr/>
                  <p:nvPr/>
                </p:nvSpPr>
                <p:spPr>
                  <a:xfrm>
                    <a:off x="-1057519" y="4295938"/>
                    <a:ext cx="2850" cy="1903"/>
                  </a:xfrm>
                  <a:custGeom>
                    <a:avLst/>
                    <a:gdLst>
                      <a:gd name="csX0" fmla="*/ 0 w 2850"/>
                      <a:gd name="csY0" fmla="*/ 1903 h 1903"/>
                      <a:gd name="csX1" fmla="*/ 2851 w 2850"/>
                      <a:gd name="csY1" fmla="*/ 0 h 1903"/>
                      <a:gd name="csX2" fmla="*/ 0 w 2850"/>
                      <a:gd name="csY2" fmla="*/ 1903 h 1903"/>
                      <a:gd name="csX3" fmla="*/ 0 w 2850"/>
                      <a:gd name="csY3" fmla="*/ 1903 h 1903"/>
                    </a:gdLst>
                    <a:ahLst/>
                    <a:cxnLst>
                      <a:cxn ang="0">
                        <a:pos x="csX0" y="csY0"/>
                      </a:cxn>
                      <a:cxn ang="0">
                        <a:pos x="csX1" y="csY1"/>
                      </a:cxn>
                      <a:cxn ang="0">
                        <a:pos x="csX2" y="csY2"/>
                      </a:cxn>
                      <a:cxn ang="0">
                        <a:pos x="csX3" y="csY3"/>
                      </a:cxn>
                    </a:cxnLst>
                    <a:rect l="l" t="t" r="r" b="b"/>
                    <a:pathLst>
                      <a:path w="2850" h="1903">
                        <a:moveTo>
                          <a:pt x="0" y="1903"/>
                        </a:moveTo>
                        <a:lnTo>
                          <a:pt x="2851" y="0"/>
                        </a:lnTo>
                        <a:lnTo>
                          <a:pt x="0" y="1903"/>
                        </a:lnTo>
                        <a:lnTo>
                          <a:pt x="0" y="1903"/>
                        </a:lnTo>
                        <a:close/>
                      </a:path>
                    </a:pathLst>
                  </a:custGeom>
                  <a:solidFill>
                    <a:srgbClr val="479593"/>
                  </a:solidFill>
                  <a:ln w="9502" cap="flat">
                    <a:noFill/>
                    <a:prstDash val="solid"/>
                    <a:miter/>
                  </a:ln>
                </p:spPr>
                <p:txBody>
                  <a:bodyPr/>
                  <a:lstStyle/>
                  <a:p>
                    <a:endParaRPr lang="en-TH"/>
                  </a:p>
                </p:txBody>
              </p:sp>
            </p:grpSp>
          </p:grpSp>
        </p:grpSp>
        <p:sp>
          <p:nvSpPr>
            <p:cNvPr id="41" name="Freeform 40">
              <a:extLst>
                <a:ext uri="{FF2B5EF4-FFF2-40B4-BE49-F238E27FC236}">
                  <a16:creationId xmlns:a16="http://schemas.microsoft.com/office/drawing/2014/main" id="{DB6346C3-20CA-9C52-048B-5BF87C7892B8}"/>
                </a:ext>
              </a:extLst>
            </p:cNvPr>
            <p:cNvSpPr/>
            <p:nvPr/>
          </p:nvSpPr>
          <p:spPr>
            <a:xfrm>
              <a:off x="-1271042" y="3490690"/>
              <a:ext cx="3842961" cy="3109173"/>
            </a:xfrm>
            <a:custGeom>
              <a:avLst/>
              <a:gdLst>
                <a:gd name="csX0" fmla="*/ 2324286 w 3842961"/>
                <a:gd name="csY0" fmla="*/ 2151996 h 3109173"/>
                <a:gd name="csX1" fmla="*/ 2270313 w 3842961"/>
                <a:gd name="csY1" fmla="*/ 2043613 h 3109173"/>
                <a:gd name="csX2" fmla="*/ 2187927 w 3842961"/>
                <a:gd name="csY2" fmla="*/ 1989373 h 3109173"/>
                <a:gd name="csX3" fmla="*/ 2208357 w 3842961"/>
                <a:gd name="csY3" fmla="*/ 1927522 h 3109173"/>
                <a:gd name="csX4" fmla="*/ 2281050 w 3842961"/>
                <a:gd name="csY4" fmla="*/ 1826751 h 3109173"/>
                <a:gd name="csX5" fmla="*/ 2317064 w 3842961"/>
                <a:gd name="csY5" fmla="*/ 1756050 h 3109173"/>
                <a:gd name="csX6" fmla="*/ 2210923 w 3842961"/>
                <a:gd name="csY6" fmla="*/ 1794779 h 3109173"/>
                <a:gd name="csX7" fmla="*/ 1998355 w 3842961"/>
                <a:gd name="csY7" fmla="*/ 1884987 h 3109173"/>
                <a:gd name="csX8" fmla="*/ 1996454 w 3842961"/>
                <a:gd name="csY8" fmla="*/ 1885177 h 3109173"/>
                <a:gd name="csX9" fmla="*/ 2007097 w 3842961"/>
                <a:gd name="csY9" fmla="*/ 1869096 h 3109173"/>
                <a:gd name="csX10" fmla="*/ 2046722 w 3842961"/>
                <a:gd name="csY10" fmla="*/ 1491325 h 3109173"/>
                <a:gd name="csX11" fmla="*/ 2012133 w 3842961"/>
                <a:gd name="csY11" fmla="*/ 1383894 h 3109173"/>
                <a:gd name="csX12" fmla="*/ 2085492 w 3842961"/>
                <a:gd name="csY12" fmla="*/ 1222223 h 3109173"/>
                <a:gd name="csX13" fmla="*/ 2231923 w 3842961"/>
                <a:gd name="csY13" fmla="*/ 1100328 h 3109173"/>
                <a:gd name="csX14" fmla="*/ 2664091 w 3842961"/>
                <a:gd name="csY14" fmla="*/ 510073 h 3109173"/>
                <a:gd name="csX15" fmla="*/ 2684616 w 3842961"/>
                <a:gd name="csY15" fmla="*/ 491042 h 3109173"/>
                <a:gd name="csX16" fmla="*/ 2914099 w 3842961"/>
                <a:gd name="csY16" fmla="*/ 339077 h 3109173"/>
                <a:gd name="csX17" fmla="*/ 3031168 w 3842961"/>
                <a:gd name="csY17" fmla="*/ 283696 h 3109173"/>
                <a:gd name="csX18" fmla="*/ 3192043 w 3842961"/>
                <a:gd name="csY18" fmla="*/ 193583 h 3109173"/>
                <a:gd name="csX19" fmla="*/ 3395014 w 3842961"/>
                <a:gd name="csY19" fmla="*/ 123643 h 3109173"/>
                <a:gd name="csX20" fmla="*/ 3581831 w 3842961"/>
                <a:gd name="csY20" fmla="*/ 152095 h 3109173"/>
                <a:gd name="csX21" fmla="*/ 3599600 w 3842961"/>
                <a:gd name="csY21" fmla="*/ 163133 h 3109173"/>
                <a:gd name="csX22" fmla="*/ 3607867 w 3842961"/>
                <a:gd name="csY22" fmla="*/ 169223 h 3109173"/>
                <a:gd name="csX23" fmla="*/ 3614519 w 3842961"/>
                <a:gd name="csY23" fmla="*/ 174742 h 3109173"/>
                <a:gd name="csX24" fmla="*/ 3618130 w 3842961"/>
                <a:gd name="csY24" fmla="*/ 177787 h 3109173"/>
                <a:gd name="csX25" fmla="*/ 3623071 w 3842961"/>
                <a:gd name="csY25" fmla="*/ 182450 h 3109173"/>
                <a:gd name="csX26" fmla="*/ 3628012 w 3842961"/>
                <a:gd name="csY26" fmla="*/ 187112 h 3109173"/>
                <a:gd name="csX27" fmla="*/ 3629247 w 3842961"/>
                <a:gd name="csY27" fmla="*/ 188254 h 3109173"/>
                <a:gd name="csX28" fmla="*/ 3629817 w 3842961"/>
                <a:gd name="csY28" fmla="*/ 188825 h 3109173"/>
                <a:gd name="csX29" fmla="*/ 3628677 w 3842961"/>
                <a:gd name="csY29" fmla="*/ 187874 h 3109173"/>
                <a:gd name="csX30" fmla="*/ 3630483 w 3842961"/>
                <a:gd name="csY30" fmla="*/ 189872 h 3109173"/>
                <a:gd name="csX31" fmla="*/ 3644356 w 3842961"/>
                <a:gd name="csY31" fmla="*/ 205668 h 3109173"/>
                <a:gd name="csX32" fmla="*/ 3680845 w 3842961"/>
                <a:gd name="csY32" fmla="*/ 272468 h 3109173"/>
                <a:gd name="csX33" fmla="*/ 3675429 w 3842961"/>
                <a:gd name="csY33" fmla="*/ 413965 h 3109173"/>
                <a:gd name="csX34" fmla="*/ 3616704 w 3842961"/>
                <a:gd name="csY34" fmla="*/ 539096 h 3109173"/>
                <a:gd name="csX35" fmla="*/ 3552088 w 3842961"/>
                <a:gd name="csY35" fmla="*/ 632729 h 3109173"/>
                <a:gd name="csX36" fmla="*/ 3504956 w 3842961"/>
                <a:gd name="csY36" fmla="*/ 691441 h 3109173"/>
                <a:gd name="csX37" fmla="*/ 3487187 w 3842961"/>
                <a:gd name="csY37" fmla="*/ 712566 h 3109173"/>
                <a:gd name="csX38" fmla="*/ 3629438 w 3842961"/>
                <a:gd name="csY38" fmla="*/ 807246 h 3109173"/>
                <a:gd name="csX39" fmla="*/ 3646637 w 3842961"/>
                <a:gd name="csY39" fmla="*/ 784789 h 3109173"/>
                <a:gd name="csX40" fmla="*/ 3695194 w 3842961"/>
                <a:gd name="csY40" fmla="*/ 718370 h 3109173"/>
                <a:gd name="csX41" fmla="*/ 3763706 w 3842961"/>
                <a:gd name="csY41" fmla="*/ 608655 h 3109173"/>
                <a:gd name="csX42" fmla="*/ 3829082 w 3842961"/>
                <a:gd name="csY42" fmla="*/ 448983 h 3109173"/>
                <a:gd name="csX43" fmla="*/ 3842956 w 3842961"/>
                <a:gd name="csY43" fmla="*/ 346404 h 3109173"/>
                <a:gd name="csX44" fmla="*/ 3823761 w 3842961"/>
                <a:gd name="csY44" fmla="*/ 231931 h 3109173"/>
                <a:gd name="csX45" fmla="*/ 3758575 w 3842961"/>
                <a:gd name="csY45" fmla="*/ 124499 h 3109173"/>
                <a:gd name="csX46" fmla="*/ 3736149 w 3842961"/>
                <a:gd name="csY46" fmla="*/ 101376 h 3109173"/>
                <a:gd name="csX47" fmla="*/ 3733299 w 3842961"/>
                <a:gd name="csY47" fmla="*/ 98522 h 3109173"/>
                <a:gd name="csX48" fmla="*/ 3730353 w 3842961"/>
                <a:gd name="csY48" fmla="*/ 95762 h 3109173"/>
                <a:gd name="csX49" fmla="*/ 3729117 w 3842961"/>
                <a:gd name="csY49" fmla="*/ 94620 h 3109173"/>
                <a:gd name="csX50" fmla="*/ 3723986 w 3842961"/>
                <a:gd name="csY50" fmla="*/ 90148 h 3109173"/>
                <a:gd name="csX51" fmla="*/ 3718855 w 3842961"/>
                <a:gd name="csY51" fmla="*/ 85676 h 3109173"/>
                <a:gd name="csX52" fmla="*/ 3711823 w 3842961"/>
                <a:gd name="csY52" fmla="*/ 80061 h 3109173"/>
                <a:gd name="csX53" fmla="*/ 3696809 w 3842961"/>
                <a:gd name="csY53" fmla="*/ 68738 h 3109173"/>
                <a:gd name="csX54" fmla="*/ 3682271 w 3842961"/>
                <a:gd name="csY54" fmla="*/ 59032 h 3109173"/>
                <a:gd name="csX55" fmla="*/ 3651388 w 3842961"/>
                <a:gd name="csY55" fmla="*/ 41713 h 3109173"/>
                <a:gd name="csX56" fmla="*/ 3514364 w 3842961"/>
                <a:gd name="csY56" fmla="*/ 2699 h 3109173"/>
                <a:gd name="csX57" fmla="*/ 3374774 w 3842961"/>
                <a:gd name="csY57" fmla="*/ 7267 h 3109173"/>
                <a:gd name="csX58" fmla="*/ 3124576 w 3842961"/>
                <a:gd name="csY58" fmla="*/ 104421 h 3109173"/>
                <a:gd name="csX59" fmla="*/ 2923506 w 3842961"/>
                <a:gd name="csY59" fmla="*/ 225080 h 3109173"/>
                <a:gd name="csX60" fmla="*/ 2715404 w 3842961"/>
                <a:gd name="csY60" fmla="*/ 320521 h 3109173"/>
                <a:gd name="csX61" fmla="*/ 2611733 w 3842961"/>
                <a:gd name="csY61" fmla="*/ 360677 h 3109173"/>
                <a:gd name="csX62" fmla="*/ 2511198 w 3842961"/>
                <a:gd name="csY62" fmla="*/ 396742 h 3109173"/>
                <a:gd name="csX63" fmla="*/ 2324761 w 3842961"/>
                <a:gd name="csY63" fmla="*/ 452408 h 3109173"/>
                <a:gd name="csX64" fmla="*/ 2163411 w 3842961"/>
                <a:gd name="csY64" fmla="*/ 484381 h 3109173"/>
                <a:gd name="csX65" fmla="*/ 2036649 w 3842961"/>
                <a:gd name="csY65" fmla="*/ 498369 h 3109173"/>
                <a:gd name="csX66" fmla="*/ 1954264 w 3842961"/>
                <a:gd name="csY66" fmla="*/ 502841 h 3109173"/>
                <a:gd name="csX67" fmla="*/ 1924996 w 3842961"/>
                <a:gd name="csY67" fmla="*/ 503793 h 3109173"/>
                <a:gd name="csX68" fmla="*/ 1917965 w 3842961"/>
                <a:gd name="csY68" fmla="*/ 503793 h 3109173"/>
                <a:gd name="csX69" fmla="*/ 1888697 w 3842961"/>
                <a:gd name="csY69" fmla="*/ 502841 h 3109173"/>
                <a:gd name="csX70" fmla="*/ 1806312 w 3842961"/>
                <a:gd name="csY70" fmla="*/ 498369 h 3109173"/>
                <a:gd name="csX71" fmla="*/ 1679550 w 3842961"/>
                <a:gd name="csY71" fmla="*/ 484381 h 3109173"/>
                <a:gd name="csX72" fmla="*/ 1518200 w 3842961"/>
                <a:gd name="csY72" fmla="*/ 452408 h 3109173"/>
                <a:gd name="csX73" fmla="*/ 1331763 w 3842961"/>
                <a:gd name="csY73" fmla="*/ 396742 h 3109173"/>
                <a:gd name="csX74" fmla="*/ 1231228 w 3842961"/>
                <a:gd name="csY74" fmla="*/ 360677 h 3109173"/>
                <a:gd name="csX75" fmla="*/ 1127557 w 3842961"/>
                <a:gd name="csY75" fmla="*/ 320521 h 3109173"/>
                <a:gd name="csX76" fmla="*/ 919455 w 3842961"/>
                <a:gd name="csY76" fmla="*/ 225080 h 3109173"/>
                <a:gd name="csX77" fmla="*/ 718385 w 3842961"/>
                <a:gd name="csY77" fmla="*/ 104421 h 3109173"/>
                <a:gd name="csX78" fmla="*/ 468187 w 3842961"/>
                <a:gd name="csY78" fmla="*/ 7267 h 3109173"/>
                <a:gd name="csX79" fmla="*/ 328597 w 3842961"/>
                <a:gd name="csY79" fmla="*/ 2699 h 3109173"/>
                <a:gd name="csX80" fmla="*/ 191573 w 3842961"/>
                <a:gd name="csY80" fmla="*/ 41713 h 3109173"/>
                <a:gd name="csX81" fmla="*/ 160690 w 3842961"/>
                <a:gd name="csY81" fmla="*/ 59032 h 3109173"/>
                <a:gd name="csX82" fmla="*/ 146152 w 3842961"/>
                <a:gd name="csY82" fmla="*/ 68738 h 3109173"/>
                <a:gd name="csX83" fmla="*/ 131138 w 3842961"/>
                <a:gd name="csY83" fmla="*/ 80061 h 3109173"/>
                <a:gd name="csX84" fmla="*/ 124106 w 3842961"/>
                <a:gd name="csY84" fmla="*/ 85676 h 3109173"/>
                <a:gd name="csX85" fmla="*/ 118975 w 3842961"/>
                <a:gd name="csY85" fmla="*/ 90148 h 3109173"/>
                <a:gd name="csX86" fmla="*/ 113844 w 3842961"/>
                <a:gd name="csY86" fmla="*/ 94620 h 3109173"/>
                <a:gd name="csX87" fmla="*/ 112608 w 3842961"/>
                <a:gd name="csY87" fmla="*/ 95762 h 3109173"/>
                <a:gd name="csX88" fmla="*/ 109663 w 3842961"/>
                <a:gd name="csY88" fmla="*/ 98522 h 3109173"/>
                <a:gd name="csX89" fmla="*/ 106812 w 3842961"/>
                <a:gd name="csY89" fmla="*/ 101376 h 3109173"/>
                <a:gd name="csX90" fmla="*/ 84386 w 3842961"/>
                <a:gd name="csY90" fmla="*/ 124499 h 3109173"/>
                <a:gd name="csX91" fmla="*/ 19200 w 3842961"/>
                <a:gd name="csY91" fmla="*/ 231931 h 3109173"/>
                <a:gd name="csX92" fmla="*/ 5 w 3842961"/>
                <a:gd name="csY92" fmla="*/ 346404 h 3109173"/>
                <a:gd name="csX93" fmla="*/ 13879 w 3842961"/>
                <a:gd name="csY93" fmla="*/ 448983 h 3109173"/>
                <a:gd name="csX94" fmla="*/ 79255 w 3842961"/>
                <a:gd name="csY94" fmla="*/ 608655 h 3109173"/>
                <a:gd name="csX95" fmla="*/ 147767 w 3842961"/>
                <a:gd name="csY95" fmla="*/ 718370 h 3109173"/>
                <a:gd name="csX96" fmla="*/ 196324 w 3842961"/>
                <a:gd name="csY96" fmla="*/ 784789 h 3109173"/>
                <a:gd name="csX97" fmla="*/ 213524 w 3842961"/>
                <a:gd name="csY97" fmla="*/ 807246 h 3109173"/>
                <a:gd name="csX98" fmla="*/ 216374 w 3842961"/>
                <a:gd name="csY98" fmla="*/ 805343 h 3109173"/>
                <a:gd name="csX99" fmla="*/ 355774 w 3842961"/>
                <a:gd name="csY99" fmla="*/ 712566 h 3109173"/>
                <a:gd name="csX100" fmla="*/ 338005 w 3842961"/>
                <a:gd name="csY100" fmla="*/ 691441 h 3109173"/>
                <a:gd name="csX101" fmla="*/ 290873 w 3842961"/>
                <a:gd name="csY101" fmla="*/ 632729 h 3109173"/>
                <a:gd name="csX102" fmla="*/ 226257 w 3842961"/>
                <a:gd name="csY102" fmla="*/ 539096 h 3109173"/>
                <a:gd name="csX103" fmla="*/ 167532 w 3842961"/>
                <a:gd name="csY103" fmla="*/ 413965 h 3109173"/>
                <a:gd name="csX104" fmla="*/ 162116 w 3842961"/>
                <a:gd name="csY104" fmla="*/ 272468 h 3109173"/>
                <a:gd name="csX105" fmla="*/ 198605 w 3842961"/>
                <a:gd name="csY105" fmla="*/ 205668 h 3109173"/>
                <a:gd name="csX106" fmla="*/ 212478 w 3842961"/>
                <a:gd name="csY106" fmla="*/ 189872 h 3109173"/>
                <a:gd name="csX107" fmla="*/ 214284 w 3842961"/>
                <a:gd name="csY107" fmla="*/ 187874 h 3109173"/>
                <a:gd name="csX108" fmla="*/ 213143 w 3842961"/>
                <a:gd name="csY108" fmla="*/ 188825 h 3109173"/>
                <a:gd name="csX109" fmla="*/ 213714 w 3842961"/>
                <a:gd name="csY109" fmla="*/ 188254 h 3109173"/>
                <a:gd name="csX110" fmla="*/ 214949 w 3842961"/>
                <a:gd name="csY110" fmla="*/ 187112 h 3109173"/>
                <a:gd name="csX111" fmla="*/ 219890 w 3842961"/>
                <a:gd name="csY111" fmla="*/ 182450 h 3109173"/>
                <a:gd name="csX112" fmla="*/ 224831 w 3842961"/>
                <a:gd name="csY112" fmla="*/ 177787 h 3109173"/>
                <a:gd name="csX113" fmla="*/ 228442 w 3842961"/>
                <a:gd name="csY113" fmla="*/ 174742 h 3109173"/>
                <a:gd name="csX114" fmla="*/ 235094 w 3842961"/>
                <a:gd name="csY114" fmla="*/ 169223 h 3109173"/>
                <a:gd name="csX115" fmla="*/ 243361 w 3842961"/>
                <a:gd name="csY115" fmla="*/ 163133 h 3109173"/>
                <a:gd name="csX116" fmla="*/ 261130 w 3842961"/>
                <a:gd name="csY116" fmla="*/ 152095 h 3109173"/>
                <a:gd name="csX117" fmla="*/ 447947 w 3842961"/>
                <a:gd name="csY117" fmla="*/ 123643 h 3109173"/>
                <a:gd name="csX118" fmla="*/ 650918 w 3842961"/>
                <a:gd name="csY118" fmla="*/ 193583 h 3109173"/>
                <a:gd name="csX119" fmla="*/ 811793 w 3842961"/>
                <a:gd name="csY119" fmla="*/ 283696 h 3109173"/>
                <a:gd name="csX120" fmla="*/ 928862 w 3842961"/>
                <a:gd name="csY120" fmla="*/ 339077 h 3109173"/>
                <a:gd name="csX121" fmla="*/ 1158345 w 3842961"/>
                <a:gd name="csY121" fmla="*/ 491042 h 3109173"/>
                <a:gd name="csX122" fmla="*/ 1178870 w 3842961"/>
                <a:gd name="csY122" fmla="*/ 510073 h 3109173"/>
                <a:gd name="csX123" fmla="*/ 1611038 w 3842961"/>
                <a:gd name="csY123" fmla="*/ 1100328 h 3109173"/>
                <a:gd name="csX124" fmla="*/ 1757469 w 3842961"/>
                <a:gd name="csY124" fmla="*/ 1222223 h 3109173"/>
                <a:gd name="csX125" fmla="*/ 1830828 w 3842961"/>
                <a:gd name="csY125" fmla="*/ 1383894 h 3109173"/>
                <a:gd name="csX126" fmla="*/ 1796239 w 3842961"/>
                <a:gd name="csY126" fmla="*/ 1491325 h 3109173"/>
                <a:gd name="csX127" fmla="*/ 1835864 w 3842961"/>
                <a:gd name="csY127" fmla="*/ 1869096 h 3109173"/>
                <a:gd name="csX128" fmla="*/ 1846507 w 3842961"/>
                <a:gd name="csY128" fmla="*/ 1885177 h 3109173"/>
                <a:gd name="csX129" fmla="*/ 1844606 w 3842961"/>
                <a:gd name="csY129" fmla="*/ 1884987 h 3109173"/>
                <a:gd name="csX130" fmla="*/ 1632038 w 3842961"/>
                <a:gd name="csY130" fmla="*/ 1794779 h 3109173"/>
                <a:gd name="csX131" fmla="*/ 1525897 w 3842961"/>
                <a:gd name="csY131" fmla="*/ 1756050 h 3109173"/>
                <a:gd name="csX132" fmla="*/ 1561911 w 3842961"/>
                <a:gd name="csY132" fmla="*/ 1826751 h 3109173"/>
                <a:gd name="csX133" fmla="*/ 1634604 w 3842961"/>
                <a:gd name="csY133" fmla="*/ 1927522 h 3109173"/>
                <a:gd name="csX134" fmla="*/ 1655034 w 3842961"/>
                <a:gd name="csY134" fmla="*/ 1989373 h 3109173"/>
                <a:gd name="csX135" fmla="*/ 1572648 w 3842961"/>
                <a:gd name="csY135" fmla="*/ 2043613 h 3109173"/>
                <a:gd name="csX136" fmla="*/ 1518675 w 3842961"/>
                <a:gd name="csY136" fmla="*/ 2151996 h 3109173"/>
                <a:gd name="csX137" fmla="*/ 1551553 w 3842961"/>
                <a:gd name="csY137" fmla="*/ 2272178 h 3109173"/>
                <a:gd name="csX138" fmla="*/ 1745497 w 3842961"/>
                <a:gd name="csY138" fmla="*/ 3109173 h 3109173"/>
                <a:gd name="csX139" fmla="*/ 1921481 w 3842961"/>
                <a:gd name="csY139" fmla="*/ 3081483 h 3109173"/>
                <a:gd name="csX140" fmla="*/ 2097465 w 3842961"/>
                <a:gd name="csY140" fmla="*/ 3109173 h 3109173"/>
                <a:gd name="csX141" fmla="*/ 2291408 w 3842961"/>
                <a:gd name="csY141" fmla="*/ 2272178 h 3109173"/>
                <a:gd name="csX142" fmla="*/ 2324286 w 3842961"/>
                <a:gd name="csY142" fmla="*/ 2151996 h 31091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Lst>
              <a:rect l="l" t="t" r="r" b="b"/>
              <a:pathLst>
                <a:path w="3842961" h="3109173">
                  <a:moveTo>
                    <a:pt x="2324286" y="2151996"/>
                  </a:moveTo>
                  <a:cubicBezTo>
                    <a:pt x="2325617" y="2110603"/>
                    <a:pt x="2308702" y="2066069"/>
                    <a:pt x="2270313" y="2043613"/>
                  </a:cubicBezTo>
                  <a:cubicBezTo>
                    <a:pt x="2240855" y="2026484"/>
                    <a:pt x="2197905" y="2019728"/>
                    <a:pt x="2187927" y="1989373"/>
                  </a:cubicBezTo>
                  <a:cubicBezTo>
                    <a:pt x="2180895" y="1968058"/>
                    <a:pt x="2194959" y="1946172"/>
                    <a:pt x="2208357" y="1927522"/>
                  </a:cubicBezTo>
                  <a:cubicBezTo>
                    <a:pt x="2232588" y="1893932"/>
                    <a:pt x="2256819" y="1860342"/>
                    <a:pt x="2281050" y="1826751"/>
                  </a:cubicBezTo>
                  <a:cubicBezTo>
                    <a:pt x="2296254" y="1805627"/>
                    <a:pt x="2311268" y="1780505"/>
                    <a:pt x="2317064" y="1756050"/>
                  </a:cubicBezTo>
                  <a:cubicBezTo>
                    <a:pt x="2280195" y="1763853"/>
                    <a:pt x="2243896" y="1778317"/>
                    <a:pt x="2210923" y="1794779"/>
                  </a:cubicBezTo>
                  <a:cubicBezTo>
                    <a:pt x="2141936" y="1829130"/>
                    <a:pt x="2075894" y="1872807"/>
                    <a:pt x="1998355" y="1884987"/>
                  </a:cubicBezTo>
                  <a:cubicBezTo>
                    <a:pt x="1997690" y="1885082"/>
                    <a:pt x="1997119" y="1885082"/>
                    <a:pt x="1996454" y="1885177"/>
                  </a:cubicBezTo>
                  <a:cubicBezTo>
                    <a:pt x="2000065" y="1879849"/>
                    <a:pt x="2003676" y="1874520"/>
                    <a:pt x="2007097" y="1869096"/>
                  </a:cubicBezTo>
                  <a:cubicBezTo>
                    <a:pt x="2077034" y="1755289"/>
                    <a:pt x="2092808" y="1614838"/>
                    <a:pt x="2046722" y="1491325"/>
                  </a:cubicBezTo>
                  <a:cubicBezTo>
                    <a:pt x="2033513" y="1455927"/>
                    <a:pt x="2015364" y="1421195"/>
                    <a:pt x="2012133" y="1383894"/>
                  </a:cubicBezTo>
                  <a:cubicBezTo>
                    <a:pt x="2007002" y="1324231"/>
                    <a:pt x="2041210" y="1266947"/>
                    <a:pt x="2085492" y="1222223"/>
                  </a:cubicBezTo>
                  <a:cubicBezTo>
                    <a:pt x="2129773" y="1177595"/>
                    <a:pt x="2184316" y="1142101"/>
                    <a:pt x="2231923" y="1100328"/>
                  </a:cubicBezTo>
                  <a:cubicBezTo>
                    <a:pt x="2419975" y="935041"/>
                    <a:pt x="2485922" y="683924"/>
                    <a:pt x="2664091" y="510073"/>
                  </a:cubicBezTo>
                  <a:cubicBezTo>
                    <a:pt x="2670743" y="503602"/>
                    <a:pt x="2677680" y="497227"/>
                    <a:pt x="2684616" y="491042"/>
                  </a:cubicBezTo>
                  <a:cubicBezTo>
                    <a:pt x="2751893" y="430332"/>
                    <a:pt x="2830573" y="381707"/>
                    <a:pt x="2914099" y="339077"/>
                  </a:cubicBezTo>
                  <a:cubicBezTo>
                    <a:pt x="2952393" y="319570"/>
                    <a:pt x="2991638" y="301300"/>
                    <a:pt x="3031168" y="283696"/>
                  </a:cubicBezTo>
                  <a:cubicBezTo>
                    <a:pt x="3086092" y="255530"/>
                    <a:pt x="3140160" y="224699"/>
                    <a:pt x="3192043" y="193583"/>
                  </a:cubicBezTo>
                  <a:cubicBezTo>
                    <a:pt x="3253809" y="156377"/>
                    <a:pt x="3324886" y="132302"/>
                    <a:pt x="3395014" y="123643"/>
                  </a:cubicBezTo>
                  <a:cubicBezTo>
                    <a:pt x="3464952" y="115079"/>
                    <a:pt x="3532798" y="124214"/>
                    <a:pt x="3581831" y="152095"/>
                  </a:cubicBezTo>
                  <a:cubicBezTo>
                    <a:pt x="3588102" y="155330"/>
                    <a:pt x="3593804" y="159327"/>
                    <a:pt x="3599600" y="163133"/>
                  </a:cubicBezTo>
                  <a:lnTo>
                    <a:pt x="3607867" y="169223"/>
                  </a:lnTo>
                  <a:cubicBezTo>
                    <a:pt x="3610528" y="171221"/>
                    <a:pt x="3612238" y="172934"/>
                    <a:pt x="3614519" y="174742"/>
                  </a:cubicBezTo>
                  <a:cubicBezTo>
                    <a:pt x="3615754" y="175789"/>
                    <a:pt x="3616419" y="176074"/>
                    <a:pt x="3618130" y="177787"/>
                  </a:cubicBezTo>
                  <a:lnTo>
                    <a:pt x="3623071" y="182450"/>
                  </a:lnTo>
                  <a:lnTo>
                    <a:pt x="3628012" y="187112"/>
                  </a:lnTo>
                  <a:lnTo>
                    <a:pt x="3629247" y="188254"/>
                  </a:lnTo>
                  <a:lnTo>
                    <a:pt x="3629817" y="188825"/>
                  </a:lnTo>
                  <a:cubicBezTo>
                    <a:pt x="3630388" y="189396"/>
                    <a:pt x="3627062" y="186351"/>
                    <a:pt x="3628677" y="187874"/>
                  </a:cubicBezTo>
                  <a:lnTo>
                    <a:pt x="3630483" y="189872"/>
                  </a:lnTo>
                  <a:cubicBezTo>
                    <a:pt x="3635044" y="195201"/>
                    <a:pt x="3640460" y="200149"/>
                    <a:pt x="3644356" y="205668"/>
                  </a:cubicBezTo>
                  <a:cubicBezTo>
                    <a:pt x="3661651" y="226983"/>
                    <a:pt x="3673624" y="249440"/>
                    <a:pt x="3680845" y="272468"/>
                  </a:cubicBezTo>
                  <a:cubicBezTo>
                    <a:pt x="3695194" y="318523"/>
                    <a:pt x="3689588" y="368004"/>
                    <a:pt x="3675429" y="413965"/>
                  </a:cubicBezTo>
                  <a:cubicBezTo>
                    <a:pt x="3661080" y="460021"/>
                    <a:pt x="3639130" y="502460"/>
                    <a:pt x="3616704" y="539096"/>
                  </a:cubicBezTo>
                  <a:cubicBezTo>
                    <a:pt x="3594374" y="575826"/>
                    <a:pt x="3571473" y="607132"/>
                    <a:pt x="3552088" y="632729"/>
                  </a:cubicBezTo>
                  <a:cubicBezTo>
                    <a:pt x="3532608" y="658231"/>
                    <a:pt x="3516074" y="678309"/>
                    <a:pt x="3504956" y="691441"/>
                  </a:cubicBezTo>
                  <a:cubicBezTo>
                    <a:pt x="3493364" y="705239"/>
                    <a:pt x="3487187" y="712566"/>
                    <a:pt x="3487187" y="712566"/>
                  </a:cubicBezTo>
                  <a:lnTo>
                    <a:pt x="3629438" y="807246"/>
                  </a:lnTo>
                  <a:cubicBezTo>
                    <a:pt x="3629438" y="807246"/>
                    <a:pt x="3635424" y="799443"/>
                    <a:pt x="3646637" y="784789"/>
                  </a:cubicBezTo>
                  <a:cubicBezTo>
                    <a:pt x="3658325" y="769564"/>
                    <a:pt x="3674764" y="747583"/>
                    <a:pt x="3695194" y="718370"/>
                  </a:cubicBezTo>
                  <a:cubicBezTo>
                    <a:pt x="3715339" y="689062"/>
                    <a:pt x="3739475" y="652903"/>
                    <a:pt x="3763706" y="608655"/>
                  </a:cubicBezTo>
                  <a:cubicBezTo>
                    <a:pt x="3787937" y="564502"/>
                    <a:pt x="3812643" y="511976"/>
                    <a:pt x="3829082" y="448983"/>
                  </a:cubicBezTo>
                  <a:cubicBezTo>
                    <a:pt x="3837159" y="417486"/>
                    <a:pt x="3842766" y="383134"/>
                    <a:pt x="3842956" y="346404"/>
                  </a:cubicBezTo>
                  <a:cubicBezTo>
                    <a:pt x="3843146" y="309769"/>
                    <a:pt x="3838110" y="270469"/>
                    <a:pt x="3823761" y="231931"/>
                  </a:cubicBezTo>
                  <a:cubicBezTo>
                    <a:pt x="3809698" y="193488"/>
                    <a:pt x="3787177" y="156472"/>
                    <a:pt x="3758575" y="124499"/>
                  </a:cubicBezTo>
                  <a:cubicBezTo>
                    <a:pt x="3751638" y="116221"/>
                    <a:pt x="3743656" y="109084"/>
                    <a:pt x="3736149" y="101376"/>
                  </a:cubicBezTo>
                  <a:lnTo>
                    <a:pt x="3733299" y="98522"/>
                  </a:lnTo>
                  <a:lnTo>
                    <a:pt x="3730353" y="95762"/>
                  </a:lnTo>
                  <a:lnTo>
                    <a:pt x="3729117" y="94620"/>
                  </a:lnTo>
                  <a:lnTo>
                    <a:pt x="3723986" y="90148"/>
                  </a:lnTo>
                  <a:lnTo>
                    <a:pt x="3718855" y="85676"/>
                  </a:lnTo>
                  <a:cubicBezTo>
                    <a:pt x="3717239" y="84248"/>
                    <a:pt x="3714104" y="81869"/>
                    <a:pt x="3711823" y="80061"/>
                  </a:cubicBezTo>
                  <a:cubicBezTo>
                    <a:pt x="3706882" y="76255"/>
                    <a:pt x="3701656" y="72068"/>
                    <a:pt x="3696809" y="68738"/>
                  </a:cubicBezTo>
                  <a:lnTo>
                    <a:pt x="3682271" y="59032"/>
                  </a:lnTo>
                  <a:cubicBezTo>
                    <a:pt x="3672198" y="52942"/>
                    <a:pt x="3662126" y="46852"/>
                    <a:pt x="3651388" y="41713"/>
                  </a:cubicBezTo>
                  <a:cubicBezTo>
                    <a:pt x="3608912" y="20303"/>
                    <a:pt x="3561496" y="7647"/>
                    <a:pt x="3514364" y="2699"/>
                  </a:cubicBezTo>
                  <a:cubicBezTo>
                    <a:pt x="3467137" y="-2439"/>
                    <a:pt x="3420100" y="130"/>
                    <a:pt x="3374774" y="7267"/>
                  </a:cubicBezTo>
                  <a:cubicBezTo>
                    <a:pt x="3284311" y="22111"/>
                    <a:pt x="3198410" y="55892"/>
                    <a:pt x="3124576" y="104421"/>
                  </a:cubicBezTo>
                  <a:cubicBezTo>
                    <a:pt x="3058060" y="148384"/>
                    <a:pt x="2992113" y="188920"/>
                    <a:pt x="2923506" y="225080"/>
                  </a:cubicBezTo>
                  <a:cubicBezTo>
                    <a:pt x="2855374" y="261334"/>
                    <a:pt x="2785247" y="292450"/>
                    <a:pt x="2715404" y="320521"/>
                  </a:cubicBezTo>
                  <a:cubicBezTo>
                    <a:pt x="2680625" y="334605"/>
                    <a:pt x="2645466" y="347927"/>
                    <a:pt x="2611733" y="360677"/>
                  </a:cubicBezTo>
                  <a:cubicBezTo>
                    <a:pt x="2576954" y="373619"/>
                    <a:pt x="2543981" y="385608"/>
                    <a:pt x="2511198" y="396742"/>
                  </a:cubicBezTo>
                  <a:cubicBezTo>
                    <a:pt x="2445727" y="419103"/>
                    <a:pt x="2383201" y="437849"/>
                    <a:pt x="2324761" y="452408"/>
                  </a:cubicBezTo>
                  <a:cubicBezTo>
                    <a:pt x="2266322" y="466967"/>
                    <a:pt x="2211968" y="477244"/>
                    <a:pt x="2163411" y="484381"/>
                  </a:cubicBezTo>
                  <a:cubicBezTo>
                    <a:pt x="2114759" y="491327"/>
                    <a:pt x="2072093" y="495990"/>
                    <a:pt x="2036649" y="498369"/>
                  </a:cubicBezTo>
                  <a:cubicBezTo>
                    <a:pt x="2001300" y="500938"/>
                    <a:pt x="1973363" y="502270"/>
                    <a:pt x="1954264" y="502841"/>
                  </a:cubicBezTo>
                  <a:cubicBezTo>
                    <a:pt x="1935164" y="503412"/>
                    <a:pt x="1924996" y="503793"/>
                    <a:pt x="1924996" y="503793"/>
                  </a:cubicBezTo>
                  <a:lnTo>
                    <a:pt x="1917965" y="503793"/>
                  </a:lnTo>
                  <a:cubicBezTo>
                    <a:pt x="1917965" y="503793"/>
                    <a:pt x="1907797" y="503507"/>
                    <a:pt x="1888697" y="502841"/>
                  </a:cubicBezTo>
                  <a:cubicBezTo>
                    <a:pt x="1869598" y="502365"/>
                    <a:pt x="1841756" y="501033"/>
                    <a:pt x="1806312" y="498369"/>
                  </a:cubicBezTo>
                  <a:cubicBezTo>
                    <a:pt x="1770963" y="495895"/>
                    <a:pt x="1728202" y="491327"/>
                    <a:pt x="1679550" y="484381"/>
                  </a:cubicBezTo>
                  <a:cubicBezTo>
                    <a:pt x="1630898" y="477244"/>
                    <a:pt x="1576639" y="466967"/>
                    <a:pt x="1518200" y="452408"/>
                  </a:cubicBezTo>
                  <a:cubicBezTo>
                    <a:pt x="1459760" y="437944"/>
                    <a:pt x="1397235" y="419103"/>
                    <a:pt x="1331763" y="396742"/>
                  </a:cubicBezTo>
                  <a:cubicBezTo>
                    <a:pt x="1298980" y="385608"/>
                    <a:pt x="1266007" y="373619"/>
                    <a:pt x="1231228" y="360677"/>
                  </a:cubicBezTo>
                  <a:cubicBezTo>
                    <a:pt x="1197495" y="347927"/>
                    <a:pt x="1162336" y="334605"/>
                    <a:pt x="1127557" y="320521"/>
                  </a:cubicBezTo>
                  <a:cubicBezTo>
                    <a:pt x="1057715" y="292450"/>
                    <a:pt x="987587" y="261334"/>
                    <a:pt x="919455" y="225080"/>
                  </a:cubicBezTo>
                  <a:cubicBezTo>
                    <a:pt x="850848" y="188920"/>
                    <a:pt x="784901" y="148384"/>
                    <a:pt x="718385" y="104421"/>
                  </a:cubicBezTo>
                  <a:cubicBezTo>
                    <a:pt x="644551" y="55892"/>
                    <a:pt x="558745" y="22111"/>
                    <a:pt x="468187" y="7267"/>
                  </a:cubicBezTo>
                  <a:cubicBezTo>
                    <a:pt x="422766" y="130"/>
                    <a:pt x="375824" y="-2439"/>
                    <a:pt x="328597" y="2699"/>
                  </a:cubicBezTo>
                  <a:cubicBezTo>
                    <a:pt x="281561" y="7647"/>
                    <a:pt x="234049" y="20208"/>
                    <a:pt x="191573" y="41713"/>
                  </a:cubicBezTo>
                  <a:cubicBezTo>
                    <a:pt x="180835" y="46852"/>
                    <a:pt x="170763" y="52942"/>
                    <a:pt x="160690" y="59032"/>
                  </a:cubicBezTo>
                  <a:lnTo>
                    <a:pt x="146152" y="68738"/>
                  </a:lnTo>
                  <a:cubicBezTo>
                    <a:pt x="141305" y="72068"/>
                    <a:pt x="136079" y="76255"/>
                    <a:pt x="131138" y="80061"/>
                  </a:cubicBezTo>
                  <a:cubicBezTo>
                    <a:pt x="128857" y="81869"/>
                    <a:pt x="125722" y="84248"/>
                    <a:pt x="124106" y="85676"/>
                  </a:cubicBezTo>
                  <a:lnTo>
                    <a:pt x="118975" y="90148"/>
                  </a:lnTo>
                  <a:lnTo>
                    <a:pt x="113844" y="94620"/>
                  </a:lnTo>
                  <a:lnTo>
                    <a:pt x="112608" y="95762"/>
                  </a:lnTo>
                  <a:lnTo>
                    <a:pt x="109663" y="98522"/>
                  </a:lnTo>
                  <a:lnTo>
                    <a:pt x="106812" y="101376"/>
                  </a:lnTo>
                  <a:cubicBezTo>
                    <a:pt x="99305" y="109084"/>
                    <a:pt x="91323" y="116221"/>
                    <a:pt x="84386" y="124499"/>
                  </a:cubicBezTo>
                  <a:cubicBezTo>
                    <a:pt x="55784" y="156472"/>
                    <a:pt x="33168" y="193488"/>
                    <a:pt x="19200" y="231931"/>
                  </a:cubicBezTo>
                  <a:cubicBezTo>
                    <a:pt x="4851" y="270374"/>
                    <a:pt x="-185" y="309769"/>
                    <a:pt x="5" y="346404"/>
                  </a:cubicBezTo>
                  <a:cubicBezTo>
                    <a:pt x="290" y="383134"/>
                    <a:pt x="5897" y="417486"/>
                    <a:pt x="13879" y="448983"/>
                  </a:cubicBezTo>
                  <a:cubicBezTo>
                    <a:pt x="30318" y="511976"/>
                    <a:pt x="55119" y="564502"/>
                    <a:pt x="79255" y="608655"/>
                  </a:cubicBezTo>
                  <a:cubicBezTo>
                    <a:pt x="103486" y="652998"/>
                    <a:pt x="127622" y="689062"/>
                    <a:pt x="147767" y="718370"/>
                  </a:cubicBezTo>
                  <a:cubicBezTo>
                    <a:pt x="168102" y="747583"/>
                    <a:pt x="184636" y="769564"/>
                    <a:pt x="196324" y="784789"/>
                  </a:cubicBezTo>
                  <a:cubicBezTo>
                    <a:pt x="207537" y="799443"/>
                    <a:pt x="213524" y="807246"/>
                    <a:pt x="213524" y="807246"/>
                  </a:cubicBezTo>
                  <a:lnTo>
                    <a:pt x="216374" y="805343"/>
                  </a:lnTo>
                  <a:lnTo>
                    <a:pt x="355774" y="712566"/>
                  </a:lnTo>
                  <a:cubicBezTo>
                    <a:pt x="355774" y="712566"/>
                    <a:pt x="349598" y="705239"/>
                    <a:pt x="338005" y="691441"/>
                  </a:cubicBezTo>
                  <a:cubicBezTo>
                    <a:pt x="326982" y="678214"/>
                    <a:pt x="310448" y="658136"/>
                    <a:pt x="290873" y="632729"/>
                  </a:cubicBezTo>
                  <a:cubicBezTo>
                    <a:pt x="271488" y="607132"/>
                    <a:pt x="248587" y="575826"/>
                    <a:pt x="226257" y="539096"/>
                  </a:cubicBezTo>
                  <a:cubicBezTo>
                    <a:pt x="203831" y="502460"/>
                    <a:pt x="181881" y="460021"/>
                    <a:pt x="167532" y="413965"/>
                  </a:cubicBezTo>
                  <a:cubicBezTo>
                    <a:pt x="153373" y="368004"/>
                    <a:pt x="147767" y="318523"/>
                    <a:pt x="162116" y="272468"/>
                  </a:cubicBezTo>
                  <a:cubicBezTo>
                    <a:pt x="169337" y="249440"/>
                    <a:pt x="181310" y="226983"/>
                    <a:pt x="198605" y="205668"/>
                  </a:cubicBezTo>
                  <a:cubicBezTo>
                    <a:pt x="202596" y="200149"/>
                    <a:pt x="207917" y="195296"/>
                    <a:pt x="212478" y="189872"/>
                  </a:cubicBezTo>
                  <a:lnTo>
                    <a:pt x="214284" y="187874"/>
                  </a:lnTo>
                  <a:cubicBezTo>
                    <a:pt x="215899" y="186351"/>
                    <a:pt x="212573" y="189396"/>
                    <a:pt x="213143" y="188825"/>
                  </a:cubicBezTo>
                  <a:lnTo>
                    <a:pt x="213714" y="188254"/>
                  </a:lnTo>
                  <a:lnTo>
                    <a:pt x="214949" y="187112"/>
                  </a:lnTo>
                  <a:lnTo>
                    <a:pt x="219890" y="182450"/>
                  </a:lnTo>
                  <a:lnTo>
                    <a:pt x="224831" y="177787"/>
                  </a:lnTo>
                  <a:cubicBezTo>
                    <a:pt x="226542" y="176169"/>
                    <a:pt x="227207" y="175884"/>
                    <a:pt x="228442" y="174742"/>
                  </a:cubicBezTo>
                  <a:cubicBezTo>
                    <a:pt x="230723" y="172934"/>
                    <a:pt x="232528" y="171221"/>
                    <a:pt x="235094" y="169223"/>
                  </a:cubicBezTo>
                  <a:lnTo>
                    <a:pt x="243361" y="163133"/>
                  </a:lnTo>
                  <a:cubicBezTo>
                    <a:pt x="249157" y="159327"/>
                    <a:pt x="254859" y="155425"/>
                    <a:pt x="261130" y="152095"/>
                  </a:cubicBezTo>
                  <a:cubicBezTo>
                    <a:pt x="310068" y="124214"/>
                    <a:pt x="378010" y="115079"/>
                    <a:pt x="447947" y="123643"/>
                  </a:cubicBezTo>
                  <a:cubicBezTo>
                    <a:pt x="518075" y="132302"/>
                    <a:pt x="589152" y="156377"/>
                    <a:pt x="650918" y="193583"/>
                  </a:cubicBezTo>
                  <a:cubicBezTo>
                    <a:pt x="702801" y="224699"/>
                    <a:pt x="756774" y="255530"/>
                    <a:pt x="811793" y="283696"/>
                  </a:cubicBezTo>
                  <a:cubicBezTo>
                    <a:pt x="851323" y="301300"/>
                    <a:pt x="890568" y="319570"/>
                    <a:pt x="928862" y="339077"/>
                  </a:cubicBezTo>
                  <a:cubicBezTo>
                    <a:pt x="1012293" y="381707"/>
                    <a:pt x="1091068" y="430332"/>
                    <a:pt x="1158345" y="491042"/>
                  </a:cubicBezTo>
                  <a:cubicBezTo>
                    <a:pt x="1165282" y="497322"/>
                    <a:pt x="1172123" y="503602"/>
                    <a:pt x="1178870" y="510073"/>
                  </a:cubicBezTo>
                  <a:cubicBezTo>
                    <a:pt x="1357134" y="683924"/>
                    <a:pt x="1422986" y="935041"/>
                    <a:pt x="1611038" y="1100328"/>
                  </a:cubicBezTo>
                  <a:cubicBezTo>
                    <a:pt x="1658645" y="1142197"/>
                    <a:pt x="1713189" y="1177595"/>
                    <a:pt x="1757469" y="1222223"/>
                  </a:cubicBezTo>
                  <a:cubicBezTo>
                    <a:pt x="1801751" y="1266851"/>
                    <a:pt x="1835959" y="1324231"/>
                    <a:pt x="1830828" y="1383894"/>
                  </a:cubicBezTo>
                  <a:cubicBezTo>
                    <a:pt x="1827597" y="1421195"/>
                    <a:pt x="1809447" y="1455832"/>
                    <a:pt x="1796239" y="1491325"/>
                  </a:cubicBezTo>
                  <a:cubicBezTo>
                    <a:pt x="1750058" y="1614743"/>
                    <a:pt x="1765832" y="1755289"/>
                    <a:pt x="1835864" y="1869096"/>
                  </a:cubicBezTo>
                  <a:cubicBezTo>
                    <a:pt x="1839190" y="1874520"/>
                    <a:pt x="1842896" y="1879849"/>
                    <a:pt x="1846507" y="1885177"/>
                  </a:cubicBezTo>
                  <a:cubicBezTo>
                    <a:pt x="1845842" y="1885177"/>
                    <a:pt x="1845271" y="1885082"/>
                    <a:pt x="1844606" y="1884987"/>
                  </a:cubicBezTo>
                  <a:cubicBezTo>
                    <a:pt x="1767067" y="1872807"/>
                    <a:pt x="1701025" y="1829130"/>
                    <a:pt x="1632038" y="1794779"/>
                  </a:cubicBezTo>
                  <a:cubicBezTo>
                    <a:pt x="1598970" y="1778317"/>
                    <a:pt x="1562766" y="1763853"/>
                    <a:pt x="1525897" y="1756050"/>
                  </a:cubicBezTo>
                  <a:cubicBezTo>
                    <a:pt x="1531693" y="1780505"/>
                    <a:pt x="1546707" y="1805627"/>
                    <a:pt x="1561911" y="1826751"/>
                  </a:cubicBezTo>
                  <a:cubicBezTo>
                    <a:pt x="1586142" y="1860342"/>
                    <a:pt x="1610373" y="1893932"/>
                    <a:pt x="1634604" y="1927522"/>
                  </a:cubicBezTo>
                  <a:cubicBezTo>
                    <a:pt x="1648002" y="1946172"/>
                    <a:pt x="1662066" y="1968058"/>
                    <a:pt x="1655034" y="1989373"/>
                  </a:cubicBezTo>
                  <a:cubicBezTo>
                    <a:pt x="1644961" y="2019728"/>
                    <a:pt x="1602011" y="2026484"/>
                    <a:pt x="1572648" y="2043613"/>
                  </a:cubicBezTo>
                  <a:cubicBezTo>
                    <a:pt x="1534259" y="2065974"/>
                    <a:pt x="1517345" y="2110508"/>
                    <a:pt x="1518675" y="2151996"/>
                  </a:cubicBezTo>
                  <a:cubicBezTo>
                    <a:pt x="1520005" y="2193389"/>
                    <a:pt x="1536444" y="2233069"/>
                    <a:pt x="1551553" y="2272178"/>
                  </a:cubicBezTo>
                  <a:cubicBezTo>
                    <a:pt x="1655984" y="2541756"/>
                    <a:pt x="1707867" y="2824846"/>
                    <a:pt x="1745497" y="3109173"/>
                  </a:cubicBezTo>
                  <a:cubicBezTo>
                    <a:pt x="1781891" y="3092616"/>
                    <a:pt x="1846982" y="3081483"/>
                    <a:pt x="1921481" y="3081483"/>
                  </a:cubicBezTo>
                  <a:cubicBezTo>
                    <a:pt x="1995979" y="3081483"/>
                    <a:pt x="2061070" y="3092616"/>
                    <a:pt x="2097465" y="3109173"/>
                  </a:cubicBezTo>
                  <a:cubicBezTo>
                    <a:pt x="2135094" y="2824846"/>
                    <a:pt x="2187072" y="2541851"/>
                    <a:pt x="2291408" y="2272178"/>
                  </a:cubicBezTo>
                  <a:cubicBezTo>
                    <a:pt x="2306517" y="2233069"/>
                    <a:pt x="2322956" y="2193484"/>
                    <a:pt x="2324286" y="2151996"/>
                  </a:cubicBezTo>
                  <a:close/>
                </a:path>
              </a:pathLst>
            </a:custGeom>
            <a:solidFill>
              <a:srgbClr val="E8F88D"/>
            </a:solidFill>
            <a:ln w="66517" cap="flat">
              <a:solidFill>
                <a:srgbClr val="E8F88D"/>
              </a:solidFill>
              <a:prstDash val="solid"/>
              <a:miter/>
            </a:ln>
          </p:spPr>
          <p:txBody>
            <a:bodyPr/>
            <a:lstStyle/>
            <a:p>
              <a:endParaRPr lang="en-TH"/>
            </a:p>
          </p:txBody>
        </p:sp>
        <p:sp>
          <p:nvSpPr>
            <p:cNvPr id="42" name="Freeform 41">
              <a:extLst>
                <a:ext uri="{FF2B5EF4-FFF2-40B4-BE49-F238E27FC236}">
                  <a16:creationId xmlns:a16="http://schemas.microsoft.com/office/drawing/2014/main" id="{8140342C-B14B-2C2A-AB7B-878B9B9275C5}"/>
                </a:ext>
              </a:extLst>
            </p:cNvPr>
            <p:cNvSpPr/>
            <p:nvPr/>
          </p:nvSpPr>
          <p:spPr>
            <a:xfrm>
              <a:off x="-1264907" y="4047200"/>
              <a:ext cx="741766" cy="777712"/>
            </a:xfrm>
            <a:custGeom>
              <a:avLst/>
              <a:gdLst>
                <a:gd name="csX0" fmla="*/ 460436 w 741766"/>
                <a:gd name="csY0" fmla="*/ 777618 h 777712"/>
                <a:gd name="csX1" fmla="*/ 173464 w 741766"/>
                <a:gd name="csY1" fmla="*/ 636691 h 777712"/>
                <a:gd name="csX2" fmla="*/ 46 w 741766"/>
                <a:gd name="csY2" fmla="*/ 317727 h 777712"/>
                <a:gd name="csX3" fmla="*/ 213279 w 741766"/>
                <a:gd name="csY3" fmla="*/ 15510 h 777712"/>
                <a:gd name="csX4" fmla="*/ 313054 w 741766"/>
                <a:gd name="csY4" fmla="*/ 0 h 777712"/>
                <a:gd name="csX5" fmla="*/ 566198 w 741766"/>
                <a:gd name="csY5" fmla="*/ 95442 h 777712"/>
                <a:gd name="csX6" fmla="*/ 728878 w 741766"/>
                <a:gd name="csY6" fmla="*/ 388618 h 777712"/>
                <a:gd name="csX7" fmla="*/ 725172 w 741766"/>
                <a:gd name="csY7" fmla="*/ 594251 h 777712"/>
                <a:gd name="csX8" fmla="*/ 480106 w 741766"/>
                <a:gd name="csY8" fmla="*/ 776666 h 777712"/>
                <a:gd name="csX9" fmla="*/ 460341 w 741766"/>
                <a:gd name="csY9" fmla="*/ 777713 h 777712"/>
                <a:gd name="csX10" fmla="*/ 460341 w 741766"/>
                <a:gd name="csY10" fmla="*/ 777713 h 7777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741766" h="777712">
                  <a:moveTo>
                    <a:pt x="460436" y="777618"/>
                  </a:moveTo>
                  <a:cubicBezTo>
                    <a:pt x="359901" y="777618"/>
                    <a:pt x="254235" y="702254"/>
                    <a:pt x="173464" y="636691"/>
                  </a:cubicBezTo>
                  <a:cubicBezTo>
                    <a:pt x="65232" y="548767"/>
                    <a:pt x="2042" y="432486"/>
                    <a:pt x="46" y="317727"/>
                  </a:cubicBezTo>
                  <a:cubicBezTo>
                    <a:pt x="-2330" y="183747"/>
                    <a:pt x="87373" y="56713"/>
                    <a:pt x="213279" y="15510"/>
                  </a:cubicBezTo>
                  <a:cubicBezTo>
                    <a:pt x="244732" y="5234"/>
                    <a:pt x="278371" y="0"/>
                    <a:pt x="313054" y="0"/>
                  </a:cubicBezTo>
                  <a:cubicBezTo>
                    <a:pt x="403422" y="0"/>
                    <a:pt x="495785" y="34827"/>
                    <a:pt x="566198" y="95442"/>
                  </a:cubicBezTo>
                  <a:cubicBezTo>
                    <a:pt x="646398" y="164525"/>
                    <a:pt x="701131" y="263107"/>
                    <a:pt x="728878" y="388618"/>
                  </a:cubicBezTo>
                  <a:cubicBezTo>
                    <a:pt x="740376" y="440669"/>
                    <a:pt x="752539" y="518697"/>
                    <a:pt x="725172" y="594251"/>
                  </a:cubicBezTo>
                  <a:cubicBezTo>
                    <a:pt x="689729" y="691977"/>
                    <a:pt x="591284" y="765247"/>
                    <a:pt x="480106" y="776666"/>
                  </a:cubicBezTo>
                  <a:cubicBezTo>
                    <a:pt x="473645" y="777332"/>
                    <a:pt x="466993" y="777713"/>
                    <a:pt x="460341" y="777713"/>
                  </a:cubicBezTo>
                  <a:lnTo>
                    <a:pt x="460341" y="777713"/>
                  </a:lnTo>
                  <a:close/>
                </a:path>
              </a:pathLst>
            </a:custGeom>
            <a:solidFill>
              <a:schemeClr val="accent1"/>
            </a:solidFill>
            <a:ln w="9502" cap="flat">
              <a:noFill/>
              <a:prstDash val="solid"/>
              <a:miter/>
            </a:ln>
          </p:spPr>
          <p:txBody>
            <a:bodyPr/>
            <a:lstStyle/>
            <a:p>
              <a:endParaRPr lang="en-TH"/>
            </a:p>
          </p:txBody>
        </p:sp>
        <p:sp>
          <p:nvSpPr>
            <p:cNvPr id="43" name="Freeform 42">
              <a:extLst>
                <a:ext uri="{FF2B5EF4-FFF2-40B4-BE49-F238E27FC236}">
                  <a16:creationId xmlns:a16="http://schemas.microsoft.com/office/drawing/2014/main" id="{2BE56CFB-CD76-A452-60BC-59205581D6D9}"/>
                </a:ext>
              </a:extLst>
            </p:cNvPr>
            <p:cNvSpPr/>
            <p:nvPr/>
          </p:nvSpPr>
          <p:spPr>
            <a:xfrm>
              <a:off x="1823921" y="4047200"/>
              <a:ext cx="741766" cy="777617"/>
            </a:xfrm>
            <a:custGeom>
              <a:avLst/>
              <a:gdLst>
                <a:gd name="csX0" fmla="*/ 281425 w 741766"/>
                <a:gd name="csY0" fmla="*/ 777618 h 777617"/>
                <a:gd name="csX1" fmla="*/ 261660 w 741766"/>
                <a:gd name="csY1" fmla="*/ 776571 h 777617"/>
                <a:gd name="csX2" fmla="*/ 16594 w 741766"/>
                <a:gd name="csY2" fmla="*/ 594251 h 777617"/>
                <a:gd name="csX3" fmla="*/ 12888 w 741766"/>
                <a:gd name="csY3" fmla="*/ 388618 h 777617"/>
                <a:gd name="csX4" fmla="*/ 175568 w 741766"/>
                <a:gd name="csY4" fmla="*/ 95442 h 777617"/>
                <a:gd name="csX5" fmla="*/ 428712 w 741766"/>
                <a:gd name="csY5" fmla="*/ 0 h 777617"/>
                <a:gd name="csX6" fmla="*/ 528487 w 741766"/>
                <a:gd name="csY6" fmla="*/ 15510 h 777617"/>
                <a:gd name="csX7" fmla="*/ 741720 w 741766"/>
                <a:gd name="csY7" fmla="*/ 317727 h 777617"/>
                <a:gd name="csX8" fmla="*/ 568302 w 741766"/>
                <a:gd name="csY8" fmla="*/ 636691 h 777617"/>
                <a:gd name="csX9" fmla="*/ 281330 w 741766"/>
                <a:gd name="csY9" fmla="*/ 777618 h 7776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741766" h="777617">
                  <a:moveTo>
                    <a:pt x="281425" y="777618"/>
                  </a:moveTo>
                  <a:cubicBezTo>
                    <a:pt x="274773" y="777618"/>
                    <a:pt x="268122" y="777237"/>
                    <a:pt x="261660" y="776571"/>
                  </a:cubicBezTo>
                  <a:cubicBezTo>
                    <a:pt x="150577" y="765152"/>
                    <a:pt x="52133" y="691882"/>
                    <a:pt x="16594" y="594251"/>
                  </a:cubicBezTo>
                  <a:cubicBezTo>
                    <a:pt x="-10773" y="518792"/>
                    <a:pt x="1390" y="440764"/>
                    <a:pt x="12888" y="388618"/>
                  </a:cubicBezTo>
                  <a:cubicBezTo>
                    <a:pt x="40635" y="263107"/>
                    <a:pt x="95368" y="164525"/>
                    <a:pt x="175568" y="95442"/>
                  </a:cubicBezTo>
                  <a:cubicBezTo>
                    <a:pt x="246076" y="34732"/>
                    <a:pt x="338344" y="0"/>
                    <a:pt x="428712" y="0"/>
                  </a:cubicBezTo>
                  <a:cubicBezTo>
                    <a:pt x="463491" y="0"/>
                    <a:pt x="497034" y="5234"/>
                    <a:pt x="528487" y="15510"/>
                  </a:cubicBezTo>
                  <a:cubicBezTo>
                    <a:pt x="654393" y="56713"/>
                    <a:pt x="744096" y="183747"/>
                    <a:pt x="741720" y="317727"/>
                  </a:cubicBezTo>
                  <a:cubicBezTo>
                    <a:pt x="739725" y="432486"/>
                    <a:pt x="676534" y="548767"/>
                    <a:pt x="568302" y="636691"/>
                  </a:cubicBezTo>
                  <a:cubicBezTo>
                    <a:pt x="487532" y="702349"/>
                    <a:pt x="381960" y="777618"/>
                    <a:pt x="281330" y="777618"/>
                  </a:cubicBezTo>
                  <a:close/>
                </a:path>
              </a:pathLst>
            </a:custGeom>
            <a:solidFill>
              <a:schemeClr val="accent1"/>
            </a:solidFill>
            <a:ln w="9502" cap="flat">
              <a:noFill/>
              <a:prstDash val="solid"/>
              <a:miter/>
            </a:ln>
          </p:spPr>
          <p:txBody>
            <a:bodyPr/>
            <a:lstStyle/>
            <a:p>
              <a:endParaRPr lang="en-TH"/>
            </a:p>
          </p:txBody>
        </p:sp>
      </p:grpSp>
    </p:spTree>
    <p:extLst>
      <p:ext uri="{BB962C8B-B14F-4D97-AF65-F5344CB8AC3E}">
        <p14:creationId xmlns:p14="http://schemas.microsoft.com/office/powerpoint/2010/main" val="228245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6054BFCC-D0F0-2F14-F6C0-F57F36F265A2}"/>
            </a:ext>
          </a:extLst>
        </p:cNvPr>
        <p:cNvGrpSpPr/>
        <p:nvPr/>
      </p:nvGrpSpPr>
      <p:grpSpPr>
        <a:xfrm>
          <a:off x="0" y="0"/>
          <a:ext cx="0" cy="0"/>
          <a:chOff x="0" y="0"/>
          <a:chExt cx="0" cy="0"/>
        </a:xfrm>
      </p:grpSpPr>
      <p:sp>
        <p:nvSpPr>
          <p:cNvPr id="14" name="Round Single Corner Rectangle 13">
            <a:extLst>
              <a:ext uri="{FF2B5EF4-FFF2-40B4-BE49-F238E27FC236}">
                <a16:creationId xmlns:a16="http://schemas.microsoft.com/office/drawing/2014/main" id="{B215E4C4-B80D-3F00-CFA3-E79755C43174}"/>
              </a:ext>
            </a:extLst>
          </p:cNvPr>
          <p:cNvSpPr/>
          <p:nvPr/>
        </p:nvSpPr>
        <p:spPr>
          <a:xfrm>
            <a:off x="762921" y="899998"/>
            <a:ext cx="11429071" cy="5958002"/>
          </a:xfrm>
          <a:prstGeom prst="round1Rect">
            <a:avLst>
              <a:gd name="adj" fmla="val 23432"/>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dirty="0"/>
          </a:p>
        </p:txBody>
      </p:sp>
      <p:sp>
        <p:nvSpPr>
          <p:cNvPr id="12" name="TextBox 11">
            <a:extLst>
              <a:ext uri="{FF2B5EF4-FFF2-40B4-BE49-F238E27FC236}">
                <a16:creationId xmlns:a16="http://schemas.microsoft.com/office/drawing/2014/main" id="{A6468CED-256D-10E7-52D4-BBE2D27A48EE}"/>
              </a:ext>
            </a:extLst>
          </p:cNvPr>
          <p:cNvSpPr txBox="1"/>
          <p:nvPr/>
        </p:nvSpPr>
        <p:spPr>
          <a:xfrm>
            <a:off x="762922" y="577539"/>
            <a:ext cx="5058162"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HIUD’s Unique Role in HMB Management</a:t>
            </a:r>
          </a:p>
        </p:txBody>
      </p:sp>
      <p:sp>
        <p:nvSpPr>
          <p:cNvPr id="13" name="TextBox 12">
            <a:extLst>
              <a:ext uri="{FF2B5EF4-FFF2-40B4-BE49-F238E27FC236}">
                <a16:creationId xmlns:a16="http://schemas.microsoft.com/office/drawing/2014/main" id="{8CBE9175-7F51-DAD4-A3C0-38873E531C44}"/>
              </a:ext>
            </a:extLst>
          </p:cNvPr>
          <p:cNvSpPr txBox="1"/>
          <p:nvPr/>
        </p:nvSpPr>
        <p:spPr>
          <a:xfrm>
            <a:off x="951653" y="1440918"/>
            <a:ext cx="10765745" cy="870366"/>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HIUDs fill a treatment gap for HMB, providing highly effective, long-term treatment at a more accessible price.</a:t>
            </a:r>
          </a:p>
        </p:txBody>
      </p:sp>
      <p:grpSp>
        <p:nvGrpSpPr>
          <p:cNvPr id="230" name="Group 229">
            <a:extLst>
              <a:ext uri="{FF2B5EF4-FFF2-40B4-BE49-F238E27FC236}">
                <a16:creationId xmlns:a16="http://schemas.microsoft.com/office/drawing/2014/main" id="{7712EA1F-64AB-0583-3AD6-0BE9B1F59424}"/>
              </a:ext>
            </a:extLst>
          </p:cNvPr>
          <p:cNvGrpSpPr/>
          <p:nvPr/>
        </p:nvGrpSpPr>
        <p:grpSpPr>
          <a:xfrm>
            <a:off x="951653" y="2526840"/>
            <a:ext cx="10465647" cy="3756700"/>
            <a:chOff x="951653" y="2526840"/>
            <a:chExt cx="10465647" cy="3756700"/>
          </a:xfrm>
        </p:grpSpPr>
        <p:cxnSp>
          <p:nvCxnSpPr>
            <p:cNvPr id="231" name="Straight Arrow Connector 230">
              <a:extLst>
                <a:ext uri="{FF2B5EF4-FFF2-40B4-BE49-F238E27FC236}">
                  <a16:creationId xmlns:a16="http://schemas.microsoft.com/office/drawing/2014/main" id="{00F93B7E-C879-D747-8F3B-9FE25512BDB2}"/>
                </a:ext>
              </a:extLst>
            </p:cNvPr>
            <p:cNvCxnSpPr>
              <a:cxnSpLocks/>
            </p:cNvCxnSpPr>
            <p:nvPr/>
          </p:nvCxnSpPr>
          <p:spPr>
            <a:xfrm>
              <a:off x="1049060" y="4373683"/>
              <a:ext cx="10368240" cy="0"/>
            </a:xfrm>
            <a:prstGeom prst="straightConnector1">
              <a:avLst/>
            </a:prstGeom>
            <a:ln w="47625">
              <a:gradFill>
                <a:gsLst>
                  <a:gs pos="0">
                    <a:schemeClr val="accent4">
                      <a:lumMod val="75000"/>
                    </a:schemeClr>
                  </a:gs>
                  <a:gs pos="100000">
                    <a:schemeClr val="accent2"/>
                  </a:gs>
                </a:gsLst>
                <a:lin ang="21000000" scaled="0"/>
              </a:gra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32" name="TextBox 231">
              <a:extLst>
                <a:ext uri="{FF2B5EF4-FFF2-40B4-BE49-F238E27FC236}">
                  <a16:creationId xmlns:a16="http://schemas.microsoft.com/office/drawing/2014/main" id="{9A1282B1-F552-37B4-FE49-DCA9C1AD2901}"/>
                </a:ext>
              </a:extLst>
            </p:cNvPr>
            <p:cNvSpPr txBox="1"/>
            <p:nvPr/>
          </p:nvSpPr>
          <p:spPr>
            <a:xfrm>
              <a:off x="951653" y="3950345"/>
              <a:ext cx="627095"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Cost</a:t>
              </a:r>
            </a:p>
          </p:txBody>
        </p:sp>
        <p:cxnSp>
          <p:nvCxnSpPr>
            <p:cNvPr id="233" name="Straight Arrow Connector 232">
              <a:extLst>
                <a:ext uri="{FF2B5EF4-FFF2-40B4-BE49-F238E27FC236}">
                  <a16:creationId xmlns:a16="http://schemas.microsoft.com/office/drawing/2014/main" id="{B3CC58E2-5EC5-64FD-3708-FC164DE92C50}"/>
                </a:ext>
              </a:extLst>
            </p:cNvPr>
            <p:cNvCxnSpPr>
              <a:cxnSpLocks/>
            </p:cNvCxnSpPr>
            <p:nvPr/>
          </p:nvCxnSpPr>
          <p:spPr>
            <a:xfrm>
              <a:off x="1049060" y="3058180"/>
              <a:ext cx="10368240" cy="0"/>
            </a:xfrm>
            <a:prstGeom prst="straightConnector1">
              <a:avLst/>
            </a:prstGeom>
            <a:ln w="47625">
              <a:gradFill>
                <a:gsLst>
                  <a:gs pos="0">
                    <a:schemeClr val="accent4">
                      <a:lumMod val="75000"/>
                    </a:schemeClr>
                  </a:gs>
                  <a:gs pos="100000">
                    <a:schemeClr val="accent2"/>
                  </a:gs>
                </a:gsLst>
                <a:lin ang="21000000" scaled="0"/>
              </a:gra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34" name="TextBox 233">
              <a:extLst>
                <a:ext uri="{FF2B5EF4-FFF2-40B4-BE49-F238E27FC236}">
                  <a16:creationId xmlns:a16="http://schemas.microsoft.com/office/drawing/2014/main" id="{32A3546F-F3AB-6985-DD79-3F8025636528}"/>
                </a:ext>
              </a:extLst>
            </p:cNvPr>
            <p:cNvSpPr txBox="1"/>
            <p:nvPr/>
          </p:nvSpPr>
          <p:spPr>
            <a:xfrm>
              <a:off x="951653" y="2632598"/>
              <a:ext cx="1462260"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Effectiveness</a:t>
              </a:r>
            </a:p>
          </p:txBody>
        </p:sp>
        <p:cxnSp>
          <p:nvCxnSpPr>
            <p:cNvPr id="235" name="Straight Arrow Connector 234">
              <a:extLst>
                <a:ext uri="{FF2B5EF4-FFF2-40B4-BE49-F238E27FC236}">
                  <a16:creationId xmlns:a16="http://schemas.microsoft.com/office/drawing/2014/main" id="{EEF6EBDD-2FD3-14EE-663A-255D8426A583}"/>
                </a:ext>
              </a:extLst>
            </p:cNvPr>
            <p:cNvCxnSpPr>
              <a:cxnSpLocks/>
            </p:cNvCxnSpPr>
            <p:nvPr/>
          </p:nvCxnSpPr>
          <p:spPr>
            <a:xfrm>
              <a:off x="1049060" y="5661386"/>
              <a:ext cx="10368240" cy="0"/>
            </a:xfrm>
            <a:prstGeom prst="straightConnector1">
              <a:avLst/>
            </a:prstGeom>
            <a:ln w="47625">
              <a:gradFill>
                <a:gsLst>
                  <a:gs pos="0">
                    <a:schemeClr val="accent4">
                      <a:lumMod val="75000"/>
                    </a:schemeClr>
                  </a:gs>
                  <a:gs pos="100000">
                    <a:schemeClr val="accent2"/>
                  </a:gs>
                </a:gsLst>
                <a:lin ang="21000000" scaled="0"/>
              </a:gra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36" name="TextBox 235">
              <a:extLst>
                <a:ext uri="{FF2B5EF4-FFF2-40B4-BE49-F238E27FC236}">
                  <a16:creationId xmlns:a16="http://schemas.microsoft.com/office/drawing/2014/main" id="{4EDC55D7-4CE8-FC4F-E8A1-5FE11724B19D}"/>
                </a:ext>
              </a:extLst>
            </p:cNvPr>
            <p:cNvSpPr txBox="1"/>
            <p:nvPr/>
          </p:nvSpPr>
          <p:spPr>
            <a:xfrm>
              <a:off x="951653" y="5236915"/>
              <a:ext cx="1019831"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Duration</a:t>
              </a:r>
            </a:p>
          </p:txBody>
        </p:sp>
        <p:sp>
          <p:nvSpPr>
            <p:cNvPr id="237" name="TextBox 236">
              <a:extLst>
                <a:ext uri="{FF2B5EF4-FFF2-40B4-BE49-F238E27FC236}">
                  <a16:creationId xmlns:a16="http://schemas.microsoft.com/office/drawing/2014/main" id="{0338EB1B-A560-FE0F-C486-044275497F7B}"/>
                </a:ext>
              </a:extLst>
            </p:cNvPr>
            <p:cNvSpPr txBox="1"/>
            <p:nvPr/>
          </p:nvSpPr>
          <p:spPr>
            <a:xfrm>
              <a:off x="3812172" y="3129924"/>
              <a:ext cx="2369265"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Effectiveness of oral treatments varies, ranging from ~25-65% treatment success</a:t>
              </a:r>
            </a:p>
          </p:txBody>
        </p:sp>
        <p:sp>
          <p:nvSpPr>
            <p:cNvPr id="238" name="TextBox 237">
              <a:extLst>
                <a:ext uri="{FF2B5EF4-FFF2-40B4-BE49-F238E27FC236}">
                  <a16:creationId xmlns:a16="http://schemas.microsoft.com/office/drawing/2014/main" id="{03DB05F2-5BAC-1093-6783-58357B2330BC}"/>
                </a:ext>
              </a:extLst>
            </p:cNvPr>
            <p:cNvSpPr txBox="1"/>
            <p:nvPr/>
          </p:nvSpPr>
          <p:spPr>
            <a:xfrm>
              <a:off x="7083756" y="3129924"/>
              <a:ext cx="1888506"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Both ablation and the HIUD see treatment success in </a:t>
              </a:r>
              <a:r>
                <a:rPr kumimoji="0" lang="en-US" sz="1000" b="1"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80-95%</a:t>
              </a: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 of clients</a:t>
              </a:r>
            </a:p>
          </p:txBody>
        </p:sp>
        <p:sp>
          <p:nvSpPr>
            <p:cNvPr id="239" name="TextBox 238">
              <a:extLst>
                <a:ext uri="{FF2B5EF4-FFF2-40B4-BE49-F238E27FC236}">
                  <a16:creationId xmlns:a16="http://schemas.microsoft.com/office/drawing/2014/main" id="{B12922A8-43D7-E94D-B29A-B210B01E39D5}"/>
                </a:ext>
              </a:extLst>
            </p:cNvPr>
            <p:cNvSpPr txBox="1"/>
            <p:nvPr/>
          </p:nvSpPr>
          <p:spPr>
            <a:xfrm>
              <a:off x="9258401" y="3129924"/>
              <a:ext cx="1477635"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Hysterectomy is typically 100% effective</a:t>
              </a:r>
            </a:p>
          </p:txBody>
        </p:sp>
        <p:sp>
          <p:nvSpPr>
            <p:cNvPr id="240" name="TextBox 239">
              <a:extLst>
                <a:ext uri="{FF2B5EF4-FFF2-40B4-BE49-F238E27FC236}">
                  <a16:creationId xmlns:a16="http://schemas.microsoft.com/office/drawing/2014/main" id="{F9D5861C-E4AB-6E37-8207-8177A6F840C1}"/>
                </a:ext>
              </a:extLst>
            </p:cNvPr>
            <p:cNvSpPr txBox="1"/>
            <p:nvPr/>
          </p:nvSpPr>
          <p:spPr>
            <a:xfrm>
              <a:off x="2013504" y="4438750"/>
              <a:ext cx="1721092"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Most oral treatments are low-cost, though price varies by setting</a:t>
              </a:r>
            </a:p>
          </p:txBody>
        </p:sp>
        <p:sp>
          <p:nvSpPr>
            <p:cNvPr id="241" name="TextBox 240">
              <a:extLst>
                <a:ext uri="{FF2B5EF4-FFF2-40B4-BE49-F238E27FC236}">
                  <a16:creationId xmlns:a16="http://schemas.microsoft.com/office/drawing/2014/main" id="{DEDB727D-B145-5383-2D83-E4C3B5F68B8C}"/>
                </a:ext>
              </a:extLst>
            </p:cNvPr>
            <p:cNvSpPr txBox="1"/>
            <p:nvPr/>
          </p:nvSpPr>
          <p:spPr>
            <a:xfrm>
              <a:off x="3812172" y="4438750"/>
              <a:ext cx="1721092"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HIUDs cost health systems </a:t>
              </a:r>
              <a:r>
                <a:rPr kumimoji="0" lang="en-US" sz="1000" b="1"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~10 USD/unit</a:t>
              </a:r>
            </a:p>
          </p:txBody>
        </p:sp>
        <p:sp>
          <p:nvSpPr>
            <p:cNvPr id="242" name="TextBox 241">
              <a:extLst>
                <a:ext uri="{FF2B5EF4-FFF2-40B4-BE49-F238E27FC236}">
                  <a16:creationId xmlns:a16="http://schemas.microsoft.com/office/drawing/2014/main" id="{CE2B4B8F-100A-61F9-9AAC-1AD377864E57}"/>
                </a:ext>
              </a:extLst>
            </p:cNvPr>
            <p:cNvSpPr txBox="1"/>
            <p:nvPr/>
          </p:nvSpPr>
          <p:spPr>
            <a:xfrm>
              <a:off x="8739411" y="4438750"/>
              <a:ext cx="2335562"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Ablation and hysterectomy are high-cost options, often in the hundreds or thousands of USD</a:t>
              </a:r>
            </a:p>
          </p:txBody>
        </p:sp>
        <p:sp>
          <p:nvSpPr>
            <p:cNvPr id="243" name="TextBox 242">
              <a:extLst>
                <a:ext uri="{FF2B5EF4-FFF2-40B4-BE49-F238E27FC236}">
                  <a16:creationId xmlns:a16="http://schemas.microsoft.com/office/drawing/2014/main" id="{8793A505-AEEB-4563-2C74-705369246EB2}"/>
                </a:ext>
              </a:extLst>
            </p:cNvPr>
            <p:cNvSpPr txBox="1"/>
            <p:nvPr/>
          </p:nvSpPr>
          <p:spPr>
            <a:xfrm>
              <a:off x="2013504" y="5729542"/>
              <a:ext cx="1783659" cy="55399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Generally, oral treatments need to be taken daily</a:t>
              </a:r>
            </a:p>
          </p:txBody>
        </p:sp>
        <p:sp>
          <p:nvSpPr>
            <p:cNvPr id="244" name="TextBox 243">
              <a:extLst>
                <a:ext uri="{FF2B5EF4-FFF2-40B4-BE49-F238E27FC236}">
                  <a16:creationId xmlns:a16="http://schemas.microsoft.com/office/drawing/2014/main" id="{B9B9814A-3F6D-44F1-3CE7-BD376B0C1C9F}"/>
                </a:ext>
              </a:extLst>
            </p:cNvPr>
            <p:cNvSpPr txBox="1"/>
            <p:nvPr/>
          </p:nvSpPr>
          <p:spPr>
            <a:xfrm>
              <a:off x="5374802" y="5729542"/>
              <a:ext cx="1940110"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Both ablation and HIUD treat HMB for about </a:t>
              </a:r>
              <a:r>
                <a:rPr kumimoji="0" lang="en-US" sz="1000" b="1" i="0" u="none" strike="noStrike" kern="1200" cap="none" spc="0" normalizeH="0" baseline="0" noProof="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5 years</a:t>
              </a:r>
            </a:p>
          </p:txBody>
        </p:sp>
        <p:sp>
          <p:nvSpPr>
            <p:cNvPr id="245" name="TextBox 244">
              <a:extLst>
                <a:ext uri="{FF2B5EF4-FFF2-40B4-BE49-F238E27FC236}">
                  <a16:creationId xmlns:a16="http://schemas.microsoft.com/office/drawing/2014/main" id="{958769BC-F55C-4051-429A-7304B9E7BB14}"/>
                </a:ext>
              </a:extLst>
            </p:cNvPr>
            <p:cNvSpPr txBox="1"/>
            <p:nvPr/>
          </p:nvSpPr>
          <p:spPr>
            <a:xfrm>
              <a:off x="9258401" y="5729542"/>
              <a:ext cx="1295299"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entury Gothic" panose="020B0502020202020204" pitchFamily="34" charset="0"/>
                  <a:ea typeface="Noto Sans" panose="020B0502040504020204" pitchFamily="34" charset="0"/>
                  <a:cs typeface="Noto Sans" panose="020B0502040504020204" pitchFamily="34" charset="0"/>
                </a:rPr>
                <a:t>Hysterectomy is permanent</a:t>
              </a:r>
            </a:p>
          </p:txBody>
        </p:sp>
        <p:sp>
          <p:nvSpPr>
            <p:cNvPr id="246" name="TextBox 245">
              <a:extLst>
                <a:ext uri="{FF2B5EF4-FFF2-40B4-BE49-F238E27FC236}">
                  <a16:creationId xmlns:a16="http://schemas.microsoft.com/office/drawing/2014/main" id="{7942FFDA-CB7C-2B7C-CDB8-DAC16AB9358B}"/>
                </a:ext>
              </a:extLst>
            </p:cNvPr>
            <p:cNvSpPr txBox="1"/>
            <p:nvPr/>
          </p:nvSpPr>
          <p:spPr>
            <a:xfrm>
              <a:off x="1050237" y="3202679"/>
              <a:ext cx="463588" cy="246221"/>
            </a:xfrm>
            <a:prstGeom prst="rect">
              <a:avLst/>
            </a:prstGeom>
            <a:solidFill>
              <a:schemeClr val="accent4">
                <a:lumMod val="75000"/>
              </a:schemeClr>
            </a:solidFill>
          </p:spPr>
          <p:txBody>
            <a:bodyPr wrap="non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LOW</a:t>
              </a:r>
              <a:endParaRPr kumimoji="0" lang="en-US" sz="18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endParaRPr>
            </a:p>
          </p:txBody>
        </p:sp>
        <p:sp>
          <p:nvSpPr>
            <p:cNvPr id="247" name="TextBox 246">
              <a:extLst>
                <a:ext uri="{FF2B5EF4-FFF2-40B4-BE49-F238E27FC236}">
                  <a16:creationId xmlns:a16="http://schemas.microsoft.com/office/drawing/2014/main" id="{1E7ECD1F-7768-B6BA-0F35-84875DC78CD7}"/>
                </a:ext>
              </a:extLst>
            </p:cNvPr>
            <p:cNvSpPr txBox="1"/>
            <p:nvPr/>
          </p:nvSpPr>
          <p:spPr>
            <a:xfrm>
              <a:off x="10888994" y="3209003"/>
              <a:ext cx="502061" cy="246221"/>
            </a:xfrm>
            <a:prstGeom prst="rect">
              <a:avLst/>
            </a:prstGeom>
            <a:solidFill>
              <a:schemeClr val="accent2"/>
            </a:solidFill>
          </p:spPr>
          <p:txBody>
            <a:bodyPr wrap="non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HIGH</a:t>
              </a:r>
            </a:p>
          </p:txBody>
        </p:sp>
        <p:sp>
          <p:nvSpPr>
            <p:cNvPr id="248" name="TextBox 247">
              <a:extLst>
                <a:ext uri="{FF2B5EF4-FFF2-40B4-BE49-F238E27FC236}">
                  <a16:creationId xmlns:a16="http://schemas.microsoft.com/office/drawing/2014/main" id="{DB9F0EE8-231E-7B14-792A-F31FD6171C2A}"/>
                </a:ext>
              </a:extLst>
            </p:cNvPr>
            <p:cNvSpPr txBox="1"/>
            <p:nvPr/>
          </p:nvSpPr>
          <p:spPr>
            <a:xfrm>
              <a:off x="1049060" y="4503529"/>
              <a:ext cx="463588" cy="246221"/>
            </a:xfrm>
            <a:prstGeom prst="rect">
              <a:avLst/>
            </a:prstGeom>
            <a:solidFill>
              <a:schemeClr val="accent4">
                <a:lumMod val="75000"/>
              </a:schemeClr>
            </a:solidFill>
          </p:spPr>
          <p:txBody>
            <a:bodyPr wrap="non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LOW</a:t>
              </a:r>
              <a:endParaRPr kumimoji="0" lang="en-US" sz="1800" b="1" u="none" strike="noStrike" kern="1200" cap="none" spc="0" normalizeH="0" baseline="0" noProof="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endParaRPr>
            </a:p>
          </p:txBody>
        </p:sp>
        <p:sp>
          <p:nvSpPr>
            <p:cNvPr id="249" name="TextBox 248">
              <a:extLst>
                <a:ext uri="{FF2B5EF4-FFF2-40B4-BE49-F238E27FC236}">
                  <a16:creationId xmlns:a16="http://schemas.microsoft.com/office/drawing/2014/main" id="{71C5601F-4BF3-30EE-F1B7-6947990838B0}"/>
                </a:ext>
              </a:extLst>
            </p:cNvPr>
            <p:cNvSpPr txBox="1"/>
            <p:nvPr/>
          </p:nvSpPr>
          <p:spPr>
            <a:xfrm>
              <a:off x="1049060" y="5787398"/>
              <a:ext cx="463588" cy="246221"/>
            </a:xfrm>
            <a:prstGeom prst="rect">
              <a:avLst/>
            </a:prstGeom>
            <a:solidFill>
              <a:schemeClr val="accent4">
                <a:lumMod val="75000"/>
              </a:schemeClr>
            </a:solidFill>
          </p:spPr>
          <p:txBody>
            <a:bodyPr wrap="non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LOW</a:t>
              </a:r>
              <a:endParaRPr kumimoji="0" lang="en-US" sz="18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endParaRPr>
            </a:p>
          </p:txBody>
        </p:sp>
        <p:sp>
          <p:nvSpPr>
            <p:cNvPr id="250" name="TextBox 249">
              <a:extLst>
                <a:ext uri="{FF2B5EF4-FFF2-40B4-BE49-F238E27FC236}">
                  <a16:creationId xmlns:a16="http://schemas.microsoft.com/office/drawing/2014/main" id="{2F2564B0-994F-89E0-DD38-579FDA3A35AE}"/>
                </a:ext>
              </a:extLst>
            </p:cNvPr>
            <p:cNvSpPr txBox="1"/>
            <p:nvPr/>
          </p:nvSpPr>
          <p:spPr>
            <a:xfrm>
              <a:off x="10888994" y="4532231"/>
              <a:ext cx="502061" cy="246221"/>
            </a:xfrm>
            <a:prstGeom prst="rect">
              <a:avLst/>
            </a:prstGeom>
            <a:solidFill>
              <a:schemeClr val="accent2"/>
            </a:solidFill>
          </p:spPr>
          <p:txBody>
            <a:bodyPr wrap="non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HIGH</a:t>
              </a:r>
            </a:p>
          </p:txBody>
        </p:sp>
        <p:sp>
          <p:nvSpPr>
            <p:cNvPr id="251" name="TextBox 250">
              <a:extLst>
                <a:ext uri="{FF2B5EF4-FFF2-40B4-BE49-F238E27FC236}">
                  <a16:creationId xmlns:a16="http://schemas.microsoft.com/office/drawing/2014/main" id="{9F0450FE-82E0-2F43-326C-0A01F4E73FB7}"/>
                </a:ext>
              </a:extLst>
            </p:cNvPr>
            <p:cNvSpPr txBox="1"/>
            <p:nvPr/>
          </p:nvSpPr>
          <p:spPr>
            <a:xfrm>
              <a:off x="10886307" y="5799985"/>
              <a:ext cx="502061" cy="246221"/>
            </a:xfrm>
            <a:prstGeom prst="rect">
              <a:avLst/>
            </a:prstGeom>
            <a:solidFill>
              <a:schemeClr val="accent2"/>
            </a:solidFill>
          </p:spPr>
          <p:txBody>
            <a:bodyPr wrap="non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u="none" strike="noStrike" kern="1200" cap="none" spc="0" normalizeH="0" baseline="0" noProof="0">
                  <a:ln>
                    <a:noFill/>
                  </a:ln>
                  <a:solidFill>
                    <a:schemeClr val="bg1"/>
                  </a:solidFill>
                  <a:effectLst/>
                  <a:uLnTx/>
                  <a:uFillTx/>
                  <a:latin typeface="Century Gothic" panose="020B0502020202020204" pitchFamily="34" charset="0"/>
                  <a:ea typeface="Noto Sans" panose="020B0502040504020204" pitchFamily="34" charset="0"/>
                  <a:cs typeface="Noto Sans" panose="020B0502040504020204" pitchFamily="34" charset="0"/>
                </a:rPr>
                <a:t>HIGH</a:t>
              </a:r>
            </a:p>
          </p:txBody>
        </p:sp>
        <p:grpSp>
          <p:nvGrpSpPr>
            <p:cNvPr id="252" name="Group 251">
              <a:extLst>
                <a:ext uri="{FF2B5EF4-FFF2-40B4-BE49-F238E27FC236}">
                  <a16:creationId xmlns:a16="http://schemas.microsoft.com/office/drawing/2014/main" id="{F932452C-463B-08BB-60EC-1D9B294C447C}"/>
                </a:ext>
              </a:extLst>
            </p:cNvPr>
            <p:cNvGrpSpPr/>
            <p:nvPr/>
          </p:nvGrpSpPr>
          <p:grpSpPr>
            <a:xfrm>
              <a:off x="3896916" y="2526840"/>
              <a:ext cx="402033" cy="510033"/>
              <a:chOff x="3896916" y="2631344"/>
              <a:chExt cx="402033" cy="510033"/>
            </a:xfrm>
          </p:grpSpPr>
          <p:sp>
            <p:nvSpPr>
              <p:cNvPr id="340" name="Rectangle 339">
                <a:extLst>
                  <a:ext uri="{FF2B5EF4-FFF2-40B4-BE49-F238E27FC236}">
                    <a16:creationId xmlns:a16="http://schemas.microsoft.com/office/drawing/2014/main" id="{4A1D272B-7B78-D31A-1C4D-67A07A708A5B}"/>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41" name="Straight Connector 340">
                <a:extLst>
                  <a:ext uri="{FF2B5EF4-FFF2-40B4-BE49-F238E27FC236}">
                    <a16:creationId xmlns:a16="http://schemas.microsoft.com/office/drawing/2014/main" id="{D12EE020-FC5D-C4DE-6CE3-2244BDE7FCBB}"/>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3" name="Group 252">
              <a:extLst>
                <a:ext uri="{FF2B5EF4-FFF2-40B4-BE49-F238E27FC236}">
                  <a16:creationId xmlns:a16="http://schemas.microsoft.com/office/drawing/2014/main" id="{2D85D1B7-CA7F-7C1F-DD3A-ED86B623833C}"/>
                </a:ext>
              </a:extLst>
            </p:cNvPr>
            <p:cNvGrpSpPr/>
            <p:nvPr/>
          </p:nvGrpSpPr>
          <p:grpSpPr>
            <a:xfrm>
              <a:off x="7188756" y="2526840"/>
              <a:ext cx="402033" cy="510033"/>
              <a:chOff x="3896916" y="2631344"/>
              <a:chExt cx="402033" cy="510033"/>
            </a:xfrm>
          </p:grpSpPr>
          <p:sp>
            <p:nvSpPr>
              <p:cNvPr id="338" name="Rectangle 337">
                <a:extLst>
                  <a:ext uri="{FF2B5EF4-FFF2-40B4-BE49-F238E27FC236}">
                    <a16:creationId xmlns:a16="http://schemas.microsoft.com/office/drawing/2014/main" id="{C33803A3-4B98-0CD8-57CD-33BC7E96367F}"/>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39" name="Straight Connector 338">
                <a:extLst>
                  <a:ext uri="{FF2B5EF4-FFF2-40B4-BE49-F238E27FC236}">
                    <a16:creationId xmlns:a16="http://schemas.microsoft.com/office/drawing/2014/main" id="{85CA777B-1B88-502D-60A7-C425CDF2F828}"/>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4" name="Group 253">
              <a:extLst>
                <a:ext uri="{FF2B5EF4-FFF2-40B4-BE49-F238E27FC236}">
                  <a16:creationId xmlns:a16="http://schemas.microsoft.com/office/drawing/2014/main" id="{207B52F2-D9CD-7586-E5C4-241D600C3A82}"/>
                </a:ext>
              </a:extLst>
            </p:cNvPr>
            <p:cNvGrpSpPr/>
            <p:nvPr/>
          </p:nvGrpSpPr>
          <p:grpSpPr>
            <a:xfrm>
              <a:off x="9350065" y="2526840"/>
              <a:ext cx="402033" cy="510033"/>
              <a:chOff x="3896916" y="2631344"/>
              <a:chExt cx="402033" cy="510033"/>
            </a:xfrm>
          </p:grpSpPr>
          <p:sp>
            <p:nvSpPr>
              <p:cNvPr id="336" name="Rectangle 335">
                <a:extLst>
                  <a:ext uri="{FF2B5EF4-FFF2-40B4-BE49-F238E27FC236}">
                    <a16:creationId xmlns:a16="http://schemas.microsoft.com/office/drawing/2014/main" id="{3EA15E43-8A7A-4289-6003-CC6946BD3770}"/>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37" name="Straight Connector 336">
                <a:extLst>
                  <a:ext uri="{FF2B5EF4-FFF2-40B4-BE49-F238E27FC236}">
                    <a16:creationId xmlns:a16="http://schemas.microsoft.com/office/drawing/2014/main" id="{3CC7B3EF-6E87-F4C1-0103-1CF635BDC0B4}"/>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5" name="Group 254">
              <a:extLst>
                <a:ext uri="{FF2B5EF4-FFF2-40B4-BE49-F238E27FC236}">
                  <a16:creationId xmlns:a16="http://schemas.microsoft.com/office/drawing/2014/main" id="{F62D2238-8B3E-303C-D9CF-4310B916A5D6}"/>
                </a:ext>
              </a:extLst>
            </p:cNvPr>
            <p:cNvGrpSpPr/>
            <p:nvPr/>
          </p:nvGrpSpPr>
          <p:grpSpPr>
            <a:xfrm>
              <a:off x="2123204" y="3843839"/>
              <a:ext cx="402033" cy="510033"/>
              <a:chOff x="3896916" y="2631344"/>
              <a:chExt cx="402033" cy="510033"/>
            </a:xfrm>
          </p:grpSpPr>
          <p:sp>
            <p:nvSpPr>
              <p:cNvPr id="334" name="Rectangle 333">
                <a:extLst>
                  <a:ext uri="{FF2B5EF4-FFF2-40B4-BE49-F238E27FC236}">
                    <a16:creationId xmlns:a16="http://schemas.microsoft.com/office/drawing/2014/main" id="{5BC775D2-7393-D616-7A5B-2320471187CD}"/>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35" name="Straight Connector 334">
                <a:extLst>
                  <a:ext uri="{FF2B5EF4-FFF2-40B4-BE49-F238E27FC236}">
                    <a16:creationId xmlns:a16="http://schemas.microsoft.com/office/drawing/2014/main" id="{BF973FA8-E282-8197-2138-BA3085656812}"/>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6" name="Group 255">
              <a:extLst>
                <a:ext uri="{FF2B5EF4-FFF2-40B4-BE49-F238E27FC236}">
                  <a16:creationId xmlns:a16="http://schemas.microsoft.com/office/drawing/2014/main" id="{334EB292-D758-3127-0BAC-AEFF6B542152}"/>
                </a:ext>
              </a:extLst>
            </p:cNvPr>
            <p:cNvGrpSpPr/>
            <p:nvPr/>
          </p:nvGrpSpPr>
          <p:grpSpPr>
            <a:xfrm>
              <a:off x="5481454" y="5136228"/>
              <a:ext cx="402033" cy="510033"/>
              <a:chOff x="3896916" y="2631344"/>
              <a:chExt cx="402033" cy="510033"/>
            </a:xfrm>
          </p:grpSpPr>
          <p:sp>
            <p:nvSpPr>
              <p:cNvPr id="332" name="Rectangle 331">
                <a:extLst>
                  <a:ext uri="{FF2B5EF4-FFF2-40B4-BE49-F238E27FC236}">
                    <a16:creationId xmlns:a16="http://schemas.microsoft.com/office/drawing/2014/main" id="{E2D01C5B-82F7-4BF1-B3FA-05B97B0BCD61}"/>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33" name="Straight Connector 332">
                <a:extLst>
                  <a:ext uri="{FF2B5EF4-FFF2-40B4-BE49-F238E27FC236}">
                    <a16:creationId xmlns:a16="http://schemas.microsoft.com/office/drawing/2014/main" id="{83B9A39D-B38B-A6F4-B5ED-BA7FFB9A54A4}"/>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7" name="Group 256">
              <a:extLst>
                <a:ext uri="{FF2B5EF4-FFF2-40B4-BE49-F238E27FC236}">
                  <a16:creationId xmlns:a16="http://schemas.microsoft.com/office/drawing/2014/main" id="{06ED90EE-27F1-4FC1-C463-C70452982975}"/>
                </a:ext>
              </a:extLst>
            </p:cNvPr>
            <p:cNvGrpSpPr/>
            <p:nvPr/>
          </p:nvGrpSpPr>
          <p:grpSpPr>
            <a:xfrm>
              <a:off x="8844904" y="3843839"/>
              <a:ext cx="402033" cy="510033"/>
              <a:chOff x="3896916" y="2631344"/>
              <a:chExt cx="402033" cy="510033"/>
            </a:xfrm>
          </p:grpSpPr>
          <p:sp>
            <p:nvSpPr>
              <p:cNvPr id="330" name="Rectangle 329">
                <a:extLst>
                  <a:ext uri="{FF2B5EF4-FFF2-40B4-BE49-F238E27FC236}">
                    <a16:creationId xmlns:a16="http://schemas.microsoft.com/office/drawing/2014/main" id="{4405ADA2-D7D1-2A81-8AF5-A233133B609C}"/>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31" name="Straight Connector 330">
                <a:extLst>
                  <a:ext uri="{FF2B5EF4-FFF2-40B4-BE49-F238E27FC236}">
                    <a16:creationId xmlns:a16="http://schemas.microsoft.com/office/drawing/2014/main" id="{EE1D65B5-9070-3F93-CFD1-DBAA28FD481D}"/>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8" name="Group 257">
              <a:extLst>
                <a:ext uri="{FF2B5EF4-FFF2-40B4-BE49-F238E27FC236}">
                  <a16:creationId xmlns:a16="http://schemas.microsoft.com/office/drawing/2014/main" id="{09D3333F-F5E4-B7D9-9EFB-6D7D12CFEE2A}"/>
                </a:ext>
              </a:extLst>
            </p:cNvPr>
            <p:cNvGrpSpPr/>
            <p:nvPr/>
          </p:nvGrpSpPr>
          <p:grpSpPr>
            <a:xfrm>
              <a:off x="3899802" y="3843839"/>
              <a:ext cx="402033" cy="510033"/>
              <a:chOff x="3896916" y="2631344"/>
              <a:chExt cx="402033" cy="510033"/>
            </a:xfrm>
          </p:grpSpPr>
          <p:sp>
            <p:nvSpPr>
              <p:cNvPr id="328" name="Rectangle 327">
                <a:extLst>
                  <a:ext uri="{FF2B5EF4-FFF2-40B4-BE49-F238E27FC236}">
                    <a16:creationId xmlns:a16="http://schemas.microsoft.com/office/drawing/2014/main" id="{19C74782-68B0-B554-7D2A-24EFD1970160}"/>
                  </a:ext>
                </a:extLst>
              </p:cNvPr>
              <p:cNvSpPr/>
              <p:nvPr/>
            </p:nvSpPr>
            <p:spPr>
              <a:xfrm>
                <a:off x="3896916" y="2631344"/>
                <a:ext cx="402033" cy="40203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29" name="Straight Connector 328">
                <a:extLst>
                  <a:ext uri="{FF2B5EF4-FFF2-40B4-BE49-F238E27FC236}">
                    <a16:creationId xmlns:a16="http://schemas.microsoft.com/office/drawing/2014/main" id="{DB250913-80B9-1A88-A3BC-C04D579F7C7E}"/>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59" name="Group 258">
              <a:extLst>
                <a:ext uri="{FF2B5EF4-FFF2-40B4-BE49-F238E27FC236}">
                  <a16:creationId xmlns:a16="http://schemas.microsoft.com/office/drawing/2014/main" id="{6982418D-AB7D-CC22-5863-5C6BB62B5C97}"/>
                </a:ext>
              </a:extLst>
            </p:cNvPr>
            <p:cNvGrpSpPr/>
            <p:nvPr/>
          </p:nvGrpSpPr>
          <p:grpSpPr>
            <a:xfrm>
              <a:off x="2124428" y="5136228"/>
              <a:ext cx="402033" cy="510033"/>
              <a:chOff x="3896916" y="2631344"/>
              <a:chExt cx="402033" cy="510033"/>
            </a:xfrm>
          </p:grpSpPr>
          <p:sp>
            <p:nvSpPr>
              <p:cNvPr id="326" name="Rectangle 325">
                <a:extLst>
                  <a:ext uri="{FF2B5EF4-FFF2-40B4-BE49-F238E27FC236}">
                    <a16:creationId xmlns:a16="http://schemas.microsoft.com/office/drawing/2014/main" id="{ABCB67F1-DB9F-46D7-5873-059B07FB7C91}"/>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27" name="Straight Connector 326">
                <a:extLst>
                  <a:ext uri="{FF2B5EF4-FFF2-40B4-BE49-F238E27FC236}">
                    <a16:creationId xmlns:a16="http://schemas.microsoft.com/office/drawing/2014/main" id="{53738CD8-C290-1C21-C83F-6BD731E5C275}"/>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60" name="Group 259">
              <a:extLst>
                <a:ext uri="{FF2B5EF4-FFF2-40B4-BE49-F238E27FC236}">
                  <a16:creationId xmlns:a16="http://schemas.microsoft.com/office/drawing/2014/main" id="{C0622130-EB72-7B7E-2DC9-2A2CE2AD88C4}"/>
                </a:ext>
              </a:extLst>
            </p:cNvPr>
            <p:cNvGrpSpPr/>
            <p:nvPr/>
          </p:nvGrpSpPr>
          <p:grpSpPr>
            <a:xfrm>
              <a:off x="7681915" y="2526840"/>
              <a:ext cx="402033" cy="510033"/>
              <a:chOff x="3896916" y="2631344"/>
              <a:chExt cx="402033" cy="510033"/>
            </a:xfrm>
          </p:grpSpPr>
          <p:sp>
            <p:nvSpPr>
              <p:cNvPr id="324" name="Rectangle 323">
                <a:extLst>
                  <a:ext uri="{FF2B5EF4-FFF2-40B4-BE49-F238E27FC236}">
                    <a16:creationId xmlns:a16="http://schemas.microsoft.com/office/drawing/2014/main" id="{99A4BE8C-C169-27F4-96AE-4E5C4BD911CE}"/>
                  </a:ext>
                </a:extLst>
              </p:cNvPr>
              <p:cNvSpPr/>
              <p:nvPr/>
            </p:nvSpPr>
            <p:spPr>
              <a:xfrm>
                <a:off x="3896916" y="2631344"/>
                <a:ext cx="402033" cy="40203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25" name="Straight Connector 324">
                <a:extLst>
                  <a:ext uri="{FF2B5EF4-FFF2-40B4-BE49-F238E27FC236}">
                    <a16:creationId xmlns:a16="http://schemas.microsoft.com/office/drawing/2014/main" id="{9D4BB060-9E00-231D-3AF3-5B586E355869}"/>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61" name="Group 260">
              <a:extLst>
                <a:ext uri="{FF2B5EF4-FFF2-40B4-BE49-F238E27FC236}">
                  <a16:creationId xmlns:a16="http://schemas.microsoft.com/office/drawing/2014/main" id="{C156D9CE-A36B-0764-4801-5B07B4282C51}"/>
                </a:ext>
              </a:extLst>
            </p:cNvPr>
            <p:cNvGrpSpPr/>
            <p:nvPr/>
          </p:nvGrpSpPr>
          <p:grpSpPr>
            <a:xfrm>
              <a:off x="5974614" y="5136228"/>
              <a:ext cx="402033" cy="510033"/>
              <a:chOff x="3896916" y="2631344"/>
              <a:chExt cx="402033" cy="510033"/>
            </a:xfrm>
          </p:grpSpPr>
          <p:sp>
            <p:nvSpPr>
              <p:cNvPr id="322" name="Rectangle 321">
                <a:extLst>
                  <a:ext uri="{FF2B5EF4-FFF2-40B4-BE49-F238E27FC236}">
                    <a16:creationId xmlns:a16="http://schemas.microsoft.com/office/drawing/2014/main" id="{5581D7D6-E19D-33D1-8D7C-0F4C20D05918}"/>
                  </a:ext>
                </a:extLst>
              </p:cNvPr>
              <p:cNvSpPr/>
              <p:nvPr/>
            </p:nvSpPr>
            <p:spPr>
              <a:xfrm>
                <a:off x="3896916" y="2631344"/>
                <a:ext cx="402033" cy="40203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23" name="Straight Connector 322">
                <a:extLst>
                  <a:ext uri="{FF2B5EF4-FFF2-40B4-BE49-F238E27FC236}">
                    <a16:creationId xmlns:a16="http://schemas.microsoft.com/office/drawing/2014/main" id="{0EC6556C-FC58-3D32-8CDB-A046ED9828A1}"/>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62" name="Group 261">
              <a:extLst>
                <a:ext uri="{FF2B5EF4-FFF2-40B4-BE49-F238E27FC236}">
                  <a16:creationId xmlns:a16="http://schemas.microsoft.com/office/drawing/2014/main" id="{C5AF3700-B2EF-21D9-2100-BCE4DE8A39B8}"/>
                </a:ext>
              </a:extLst>
            </p:cNvPr>
            <p:cNvGrpSpPr/>
            <p:nvPr/>
          </p:nvGrpSpPr>
          <p:grpSpPr>
            <a:xfrm>
              <a:off x="9327789" y="3843839"/>
              <a:ext cx="402033" cy="510033"/>
              <a:chOff x="3896916" y="2631344"/>
              <a:chExt cx="402033" cy="510033"/>
            </a:xfrm>
          </p:grpSpPr>
          <p:sp>
            <p:nvSpPr>
              <p:cNvPr id="320" name="Rectangle 319">
                <a:extLst>
                  <a:ext uri="{FF2B5EF4-FFF2-40B4-BE49-F238E27FC236}">
                    <a16:creationId xmlns:a16="http://schemas.microsoft.com/office/drawing/2014/main" id="{A9A4A623-FB8F-61BD-A0C8-6BB0DA84AC78}"/>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21" name="Straight Connector 320">
                <a:extLst>
                  <a:ext uri="{FF2B5EF4-FFF2-40B4-BE49-F238E27FC236}">
                    <a16:creationId xmlns:a16="http://schemas.microsoft.com/office/drawing/2014/main" id="{53D71940-3B13-689D-B082-B5BC7F173E53}"/>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263" name="Group 262">
              <a:extLst>
                <a:ext uri="{FF2B5EF4-FFF2-40B4-BE49-F238E27FC236}">
                  <a16:creationId xmlns:a16="http://schemas.microsoft.com/office/drawing/2014/main" id="{986F5FCA-9BBD-09D1-7619-931819D15F04}"/>
                </a:ext>
              </a:extLst>
            </p:cNvPr>
            <p:cNvGrpSpPr/>
            <p:nvPr/>
          </p:nvGrpSpPr>
          <p:grpSpPr>
            <a:xfrm>
              <a:off x="9344538" y="5136228"/>
              <a:ext cx="402033" cy="510033"/>
              <a:chOff x="3896916" y="2631344"/>
              <a:chExt cx="402033" cy="510033"/>
            </a:xfrm>
          </p:grpSpPr>
          <p:sp>
            <p:nvSpPr>
              <p:cNvPr id="318" name="Rectangle 317">
                <a:extLst>
                  <a:ext uri="{FF2B5EF4-FFF2-40B4-BE49-F238E27FC236}">
                    <a16:creationId xmlns:a16="http://schemas.microsoft.com/office/drawing/2014/main" id="{27B56E55-3F75-081D-356E-14A86F2D8986}"/>
                  </a:ext>
                </a:extLst>
              </p:cNvPr>
              <p:cNvSpPr/>
              <p:nvPr/>
            </p:nvSpPr>
            <p:spPr>
              <a:xfrm>
                <a:off x="3896916" y="2631344"/>
                <a:ext cx="402033" cy="40203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19" name="Straight Connector 318">
                <a:extLst>
                  <a:ext uri="{FF2B5EF4-FFF2-40B4-BE49-F238E27FC236}">
                    <a16:creationId xmlns:a16="http://schemas.microsoft.com/office/drawing/2014/main" id="{CC79DFD3-833B-2AB1-4C8D-46DB63B8895F}"/>
                  </a:ext>
                </a:extLst>
              </p:cNvPr>
              <p:cNvCxnSpPr>
                <a:cxnSpLocks/>
              </p:cNvCxnSpPr>
              <p:nvPr/>
            </p:nvCxnSpPr>
            <p:spPr>
              <a:xfrm>
                <a:off x="4097932" y="3033377"/>
                <a:ext cx="0" cy="108000"/>
              </a:xfrm>
              <a:prstGeom prst="line">
                <a:avLst/>
              </a:prstGeom>
            </p:spPr>
            <p:style>
              <a:lnRef idx="2">
                <a:schemeClr val="accent1"/>
              </a:lnRef>
              <a:fillRef idx="0">
                <a:schemeClr val="accent1"/>
              </a:fillRef>
              <a:effectRef idx="1">
                <a:schemeClr val="accent1"/>
              </a:effectRef>
              <a:fontRef idx="minor">
                <a:schemeClr val="tx1"/>
              </a:fontRef>
            </p:style>
          </p:cxnSp>
        </p:grpSp>
        <p:pic>
          <p:nvPicPr>
            <p:cNvPr id="264" name="Picture 263">
              <a:extLst>
                <a:ext uri="{FF2B5EF4-FFF2-40B4-BE49-F238E27FC236}">
                  <a16:creationId xmlns:a16="http://schemas.microsoft.com/office/drawing/2014/main" id="{8B1CDB12-29C2-106C-502D-4204AA675E64}"/>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3964903" y="3896107"/>
              <a:ext cx="271619" cy="296312"/>
            </a:xfrm>
            <a:prstGeom prst="rect">
              <a:avLst/>
            </a:prstGeom>
          </p:spPr>
        </p:pic>
        <p:pic>
          <p:nvPicPr>
            <p:cNvPr id="265" name="Picture 264">
              <a:extLst>
                <a:ext uri="{FF2B5EF4-FFF2-40B4-BE49-F238E27FC236}">
                  <a16:creationId xmlns:a16="http://schemas.microsoft.com/office/drawing/2014/main" id="{70E9C379-85B4-7BB8-CB07-98DC10A71F9C}"/>
                </a:ext>
              </a:extLst>
            </p:cNvPr>
            <p:cNvPicPr>
              <a:picLocks noChangeAspect="1"/>
            </p:cNvPicPr>
            <p:nvPr/>
          </p:nvPicPr>
          <p:blipFill>
            <a:blip r:embed="rId4"/>
            <a:srcRect/>
            <a:stretch/>
          </p:blipFill>
          <p:spPr>
            <a:xfrm rot="1633130">
              <a:off x="4038512" y="2598158"/>
              <a:ext cx="117798" cy="265886"/>
            </a:xfrm>
            <a:prstGeom prst="rect">
              <a:avLst/>
            </a:prstGeom>
          </p:spPr>
        </p:pic>
        <p:pic>
          <p:nvPicPr>
            <p:cNvPr id="266" name="Picture 265">
              <a:extLst>
                <a:ext uri="{FF2B5EF4-FFF2-40B4-BE49-F238E27FC236}">
                  <a16:creationId xmlns:a16="http://schemas.microsoft.com/office/drawing/2014/main" id="{6C77E0BD-F170-8700-238E-6E1F6185F06F}"/>
                </a:ext>
              </a:extLst>
            </p:cNvPr>
            <p:cNvPicPr>
              <a:picLocks noChangeAspect="1"/>
            </p:cNvPicPr>
            <p:nvPr/>
          </p:nvPicPr>
          <p:blipFill>
            <a:blip r:embed="rId4"/>
            <a:srcRect/>
            <a:stretch/>
          </p:blipFill>
          <p:spPr>
            <a:xfrm rot="1633130">
              <a:off x="2264309" y="3910511"/>
              <a:ext cx="117798" cy="265886"/>
            </a:xfrm>
            <a:prstGeom prst="rect">
              <a:avLst/>
            </a:prstGeom>
          </p:spPr>
        </p:pic>
        <p:pic>
          <p:nvPicPr>
            <p:cNvPr id="267" name="Picture 266">
              <a:extLst>
                <a:ext uri="{FF2B5EF4-FFF2-40B4-BE49-F238E27FC236}">
                  <a16:creationId xmlns:a16="http://schemas.microsoft.com/office/drawing/2014/main" id="{7B37DC16-4657-8F65-C7CE-BC04B0D9BDFE}"/>
                </a:ext>
              </a:extLst>
            </p:cNvPr>
            <p:cNvPicPr>
              <a:picLocks noChangeAspect="1"/>
            </p:cNvPicPr>
            <p:nvPr/>
          </p:nvPicPr>
          <p:blipFill>
            <a:blip r:embed="rId4"/>
            <a:srcRect/>
            <a:stretch/>
          </p:blipFill>
          <p:spPr>
            <a:xfrm rot="1633130">
              <a:off x="2264309" y="5204576"/>
              <a:ext cx="117798" cy="265886"/>
            </a:xfrm>
            <a:prstGeom prst="rect">
              <a:avLst/>
            </a:prstGeom>
          </p:spPr>
        </p:pic>
        <p:grpSp>
          <p:nvGrpSpPr>
            <p:cNvPr id="268" name="Graphic 19">
              <a:extLst>
                <a:ext uri="{FF2B5EF4-FFF2-40B4-BE49-F238E27FC236}">
                  <a16:creationId xmlns:a16="http://schemas.microsoft.com/office/drawing/2014/main" id="{77BACE9E-89B6-55E1-3845-4E701D9F193E}"/>
                </a:ext>
              </a:extLst>
            </p:cNvPr>
            <p:cNvGrpSpPr/>
            <p:nvPr/>
          </p:nvGrpSpPr>
          <p:grpSpPr>
            <a:xfrm>
              <a:off x="9384254" y="2607820"/>
              <a:ext cx="337882" cy="270159"/>
              <a:chOff x="-1347913" y="3423935"/>
              <a:chExt cx="3996701" cy="3195626"/>
            </a:xfrm>
          </p:grpSpPr>
          <p:grpSp>
            <p:nvGrpSpPr>
              <p:cNvPr id="304" name="Graphic 19">
                <a:extLst>
                  <a:ext uri="{FF2B5EF4-FFF2-40B4-BE49-F238E27FC236}">
                    <a16:creationId xmlns:a16="http://schemas.microsoft.com/office/drawing/2014/main" id="{3AE76600-0CA8-C228-6BD5-A32335532072}"/>
                  </a:ext>
                </a:extLst>
              </p:cNvPr>
              <p:cNvGrpSpPr/>
              <p:nvPr/>
            </p:nvGrpSpPr>
            <p:grpSpPr>
              <a:xfrm>
                <a:off x="-1347913" y="3423935"/>
                <a:ext cx="3996701" cy="3195626"/>
                <a:chOff x="-1347913" y="3423935"/>
                <a:chExt cx="3996701" cy="3195626"/>
              </a:xfrm>
            </p:grpSpPr>
            <p:sp>
              <p:nvSpPr>
                <p:cNvPr id="308" name="Freeform 307">
                  <a:extLst>
                    <a:ext uri="{FF2B5EF4-FFF2-40B4-BE49-F238E27FC236}">
                      <a16:creationId xmlns:a16="http://schemas.microsoft.com/office/drawing/2014/main" id="{D5B456AE-F3EA-4D1B-B1A5-5FDD7117C95E}"/>
                    </a:ext>
                  </a:extLst>
                </p:cNvPr>
                <p:cNvSpPr/>
                <p:nvPr/>
              </p:nvSpPr>
              <p:spPr>
                <a:xfrm>
                  <a:off x="-819674" y="4084025"/>
                  <a:ext cx="717904" cy="727876"/>
                </a:xfrm>
                <a:custGeom>
                  <a:avLst/>
                  <a:gdLst>
                    <a:gd name="csX0" fmla="*/ 134364 w 717904"/>
                    <a:gd name="csY0" fmla="*/ 515843 h 727876"/>
                    <a:gd name="csX1" fmla="*/ 142346 w 717904"/>
                    <a:gd name="csY1" fmla="*/ 525263 h 727876"/>
                    <a:gd name="csX2" fmla="*/ 148427 w 717904"/>
                    <a:gd name="csY2" fmla="*/ 532019 h 727876"/>
                    <a:gd name="csX3" fmla="*/ 157359 w 717904"/>
                    <a:gd name="csY3" fmla="*/ 540869 h 727876"/>
                    <a:gd name="csX4" fmla="*/ 235944 w 717904"/>
                    <a:gd name="csY4" fmla="*/ 582547 h 727876"/>
                    <a:gd name="csX5" fmla="*/ 297139 w 717904"/>
                    <a:gd name="csY5" fmla="*/ 589494 h 727876"/>
                    <a:gd name="csX6" fmla="*/ 298185 w 717904"/>
                    <a:gd name="csY6" fmla="*/ 589494 h 727876"/>
                    <a:gd name="csX7" fmla="*/ 298660 w 717904"/>
                    <a:gd name="csY7" fmla="*/ 589494 h 727876"/>
                    <a:gd name="csX8" fmla="*/ 298945 w 717904"/>
                    <a:gd name="csY8" fmla="*/ 589494 h 727876"/>
                    <a:gd name="csX9" fmla="*/ 296664 w 717904"/>
                    <a:gd name="csY9" fmla="*/ 589874 h 727876"/>
                    <a:gd name="csX10" fmla="*/ 299610 w 717904"/>
                    <a:gd name="csY10" fmla="*/ 589589 h 727876"/>
                    <a:gd name="csX11" fmla="*/ 305501 w 717904"/>
                    <a:gd name="csY11" fmla="*/ 588923 h 727876"/>
                    <a:gd name="csX12" fmla="*/ 315669 w 717904"/>
                    <a:gd name="csY12" fmla="*/ 587686 h 727876"/>
                    <a:gd name="csX13" fmla="*/ 322416 w 717904"/>
                    <a:gd name="csY13" fmla="*/ 586734 h 727876"/>
                    <a:gd name="csX14" fmla="*/ 330778 w 717904"/>
                    <a:gd name="csY14" fmla="*/ 584926 h 727876"/>
                    <a:gd name="csX15" fmla="*/ 365461 w 717904"/>
                    <a:gd name="csY15" fmla="*/ 573793 h 727876"/>
                    <a:gd name="csX16" fmla="*/ 429222 w 717904"/>
                    <a:gd name="csY16" fmla="*/ 531734 h 727876"/>
                    <a:gd name="csX17" fmla="*/ 453833 w 717904"/>
                    <a:gd name="csY17" fmla="*/ 502235 h 727876"/>
                    <a:gd name="csX18" fmla="*/ 458775 w 717904"/>
                    <a:gd name="csY18" fmla="*/ 494147 h 727876"/>
                    <a:gd name="csX19" fmla="*/ 460010 w 717904"/>
                    <a:gd name="csY19" fmla="*/ 492149 h 727876"/>
                    <a:gd name="csX20" fmla="*/ 460295 w 717904"/>
                    <a:gd name="csY20" fmla="*/ 491673 h 727876"/>
                    <a:gd name="csX21" fmla="*/ 459915 w 717904"/>
                    <a:gd name="csY21" fmla="*/ 492624 h 727876"/>
                    <a:gd name="csX22" fmla="*/ 460105 w 717904"/>
                    <a:gd name="csY22" fmla="*/ 492244 h 727876"/>
                    <a:gd name="csX23" fmla="*/ 460770 w 717904"/>
                    <a:gd name="csY23" fmla="*/ 490816 h 727876"/>
                    <a:gd name="csX24" fmla="*/ 463621 w 717904"/>
                    <a:gd name="csY24" fmla="*/ 485202 h 727876"/>
                    <a:gd name="csX25" fmla="*/ 467802 w 717904"/>
                    <a:gd name="csY25" fmla="*/ 476448 h 727876"/>
                    <a:gd name="csX26" fmla="*/ 471603 w 717904"/>
                    <a:gd name="csY26" fmla="*/ 467408 h 727876"/>
                    <a:gd name="csX27" fmla="*/ 489942 w 717904"/>
                    <a:gd name="csY27" fmla="*/ 382814 h 727876"/>
                    <a:gd name="csX28" fmla="*/ 496214 w 717904"/>
                    <a:gd name="csY28" fmla="*/ 288895 h 727876"/>
                    <a:gd name="csX29" fmla="*/ 508852 w 717904"/>
                    <a:gd name="csY29" fmla="*/ 194214 h 727876"/>
                    <a:gd name="csX30" fmla="*/ 522536 w 717904"/>
                    <a:gd name="csY30" fmla="*/ 149586 h 727876"/>
                    <a:gd name="csX31" fmla="*/ 531753 w 717904"/>
                    <a:gd name="csY31" fmla="*/ 128176 h 727876"/>
                    <a:gd name="csX32" fmla="*/ 536314 w 717904"/>
                    <a:gd name="csY32" fmla="*/ 119326 h 727876"/>
                    <a:gd name="csX33" fmla="*/ 542206 w 717904"/>
                    <a:gd name="csY33" fmla="*/ 108859 h 727876"/>
                    <a:gd name="csX34" fmla="*/ 652813 w 717904"/>
                    <a:gd name="csY34" fmla="*/ 12941 h 727876"/>
                    <a:gd name="csX35" fmla="*/ 695954 w 717904"/>
                    <a:gd name="csY35" fmla="*/ 1522 h 727876"/>
                    <a:gd name="csX36" fmla="*/ 711918 w 717904"/>
                    <a:gd name="csY36" fmla="*/ 0 h 727876"/>
                    <a:gd name="csX37" fmla="*/ 717904 w 717904"/>
                    <a:gd name="csY37" fmla="*/ 54715 h 727876"/>
                    <a:gd name="csX38" fmla="*/ 708022 w 717904"/>
                    <a:gd name="csY38" fmla="*/ 56618 h 727876"/>
                    <a:gd name="csX39" fmla="*/ 681415 w 717904"/>
                    <a:gd name="csY39" fmla="*/ 66514 h 727876"/>
                    <a:gd name="csX40" fmla="*/ 645781 w 717904"/>
                    <a:gd name="csY40" fmla="*/ 92968 h 727876"/>
                    <a:gd name="csX41" fmla="*/ 612998 w 717904"/>
                    <a:gd name="csY41" fmla="*/ 140165 h 727876"/>
                    <a:gd name="csX42" fmla="*/ 610148 w 717904"/>
                    <a:gd name="csY42" fmla="*/ 146636 h 727876"/>
                    <a:gd name="csX43" fmla="*/ 606727 w 717904"/>
                    <a:gd name="csY43" fmla="*/ 155485 h 727876"/>
                    <a:gd name="csX44" fmla="*/ 601976 w 717904"/>
                    <a:gd name="csY44" fmla="*/ 171186 h 727876"/>
                    <a:gd name="csX45" fmla="*/ 595229 w 717904"/>
                    <a:gd name="csY45" fmla="*/ 206965 h 727876"/>
                    <a:gd name="csX46" fmla="*/ 593518 w 717904"/>
                    <a:gd name="csY46" fmla="*/ 289941 h 727876"/>
                    <a:gd name="csX47" fmla="*/ 597604 w 717904"/>
                    <a:gd name="csY47" fmla="*/ 386715 h 727876"/>
                    <a:gd name="csX48" fmla="*/ 585726 w 717904"/>
                    <a:gd name="csY48" fmla="*/ 496621 h 727876"/>
                    <a:gd name="csX49" fmla="*/ 581450 w 717904"/>
                    <a:gd name="csY49" fmla="*/ 511180 h 727876"/>
                    <a:gd name="csX50" fmla="*/ 576414 w 717904"/>
                    <a:gd name="csY50" fmla="*/ 525739 h 727876"/>
                    <a:gd name="csX51" fmla="*/ 574229 w 717904"/>
                    <a:gd name="csY51" fmla="*/ 531638 h 727876"/>
                    <a:gd name="csX52" fmla="*/ 573658 w 717904"/>
                    <a:gd name="csY52" fmla="*/ 533066 h 727876"/>
                    <a:gd name="csX53" fmla="*/ 572423 w 717904"/>
                    <a:gd name="csY53" fmla="*/ 535921 h 727876"/>
                    <a:gd name="csX54" fmla="*/ 570808 w 717904"/>
                    <a:gd name="csY54" fmla="*/ 539441 h 727876"/>
                    <a:gd name="csX55" fmla="*/ 564156 w 717904"/>
                    <a:gd name="csY55" fmla="*/ 553620 h 727876"/>
                    <a:gd name="csX56" fmla="*/ 529567 w 717904"/>
                    <a:gd name="csY56" fmla="*/ 605860 h 727876"/>
                    <a:gd name="csX57" fmla="*/ 432833 w 717904"/>
                    <a:gd name="csY57" fmla="*/ 684935 h 727876"/>
                    <a:gd name="csX58" fmla="*/ 375534 w 717904"/>
                    <a:gd name="csY58" fmla="*/ 709866 h 727876"/>
                    <a:gd name="csX59" fmla="*/ 360520 w 717904"/>
                    <a:gd name="csY59" fmla="*/ 714529 h 727876"/>
                    <a:gd name="csX60" fmla="*/ 343701 w 717904"/>
                    <a:gd name="csY60" fmla="*/ 718716 h 727876"/>
                    <a:gd name="csX61" fmla="*/ 330398 w 717904"/>
                    <a:gd name="csY61" fmla="*/ 721571 h 727876"/>
                    <a:gd name="csX62" fmla="*/ 324601 w 717904"/>
                    <a:gd name="csY62" fmla="*/ 722712 h 727876"/>
                    <a:gd name="csX63" fmla="*/ 321750 w 717904"/>
                    <a:gd name="csY63" fmla="*/ 723283 h 727876"/>
                    <a:gd name="csX64" fmla="*/ 315479 w 717904"/>
                    <a:gd name="csY64" fmla="*/ 724140 h 727876"/>
                    <a:gd name="csX65" fmla="*/ 201735 w 717904"/>
                    <a:gd name="csY65" fmla="*/ 722808 h 727876"/>
                    <a:gd name="csX66" fmla="*/ 46467 w 717904"/>
                    <a:gd name="csY66" fmla="*/ 659433 h 727876"/>
                    <a:gd name="csX67" fmla="*/ 24326 w 717904"/>
                    <a:gd name="csY67" fmla="*/ 642020 h 727876"/>
                    <a:gd name="csX68" fmla="*/ 8932 w 717904"/>
                    <a:gd name="csY68" fmla="*/ 628032 h 727876"/>
                    <a:gd name="csX69" fmla="*/ 0 w 717904"/>
                    <a:gd name="csY69" fmla="*/ 619373 h 727876"/>
                    <a:gd name="csX70" fmla="*/ 134649 w 717904"/>
                    <a:gd name="csY70" fmla="*/ 515938 h 7278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7904" h="727876">
                      <a:moveTo>
                        <a:pt x="134364" y="515843"/>
                      </a:moveTo>
                      <a:cubicBezTo>
                        <a:pt x="134364" y="515843"/>
                        <a:pt x="137119" y="519078"/>
                        <a:pt x="142346" y="525263"/>
                      </a:cubicBezTo>
                      <a:cubicBezTo>
                        <a:pt x="145576" y="529260"/>
                        <a:pt x="146242" y="529450"/>
                        <a:pt x="148427" y="532019"/>
                      </a:cubicBezTo>
                      <a:cubicBezTo>
                        <a:pt x="149662" y="533922"/>
                        <a:pt x="154034" y="537443"/>
                        <a:pt x="157359" y="540869"/>
                      </a:cubicBezTo>
                      <a:cubicBezTo>
                        <a:pt x="172468" y="554191"/>
                        <a:pt x="198505" y="572461"/>
                        <a:pt x="235944" y="582547"/>
                      </a:cubicBezTo>
                      <a:cubicBezTo>
                        <a:pt x="254474" y="587781"/>
                        <a:pt x="275379" y="590255"/>
                        <a:pt x="297139" y="589494"/>
                      </a:cubicBezTo>
                      <a:lnTo>
                        <a:pt x="298185" y="589494"/>
                      </a:lnTo>
                      <a:cubicBezTo>
                        <a:pt x="298185" y="589494"/>
                        <a:pt x="298660" y="589494"/>
                        <a:pt x="298660" y="589494"/>
                      </a:cubicBezTo>
                      <a:lnTo>
                        <a:pt x="298945" y="589494"/>
                      </a:lnTo>
                      <a:cubicBezTo>
                        <a:pt x="297900" y="589684"/>
                        <a:pt x="301605" y="589113"/>
                        <a:pt x="296664" y="589874"/>
                      </a:cubicBezTo>
                      <a:lnTo>
                        <a:pt x="299610" y="589589"/>
                      </a:lnTo>
                      <a:lnTo>
                        <a:pt x="305501" y="588923"/>
                      </a:lnTo>
                      <a:cubicBezTo>
                        <a:pt x="309207" y="588542"/>
                        <a:pt x="314244" y="588066"/>
                        <a:pt x="315669" y="587686"/>
                      </a:cubicBezTo>
                      <a:lnTo>
                        <a:pt x="322416" y="586734"/>
                      </a:lnTo>
                      <a:lnTo>
                        <a:pt x="330778" y="584926"/>
                      </a:lnTo>
                      <a:cubicBezTo>
                        <a:pt x="342276" y="582262"/>
                        <a:pt x="353963" y="578741"/>
                        <a:pt x="365461" y="573793"/>
                      </a:cubicBezTo>
                      <a:cubicBezTo>
                        <a:pt x="388552" y="564182"/>
                        <a:pt x="410693" y="549813"/>
                        <a:pt x="429222" y="531734"/>
                      </a:cubicBezTo>
                      <a:cubicBezTo>
                        <a:pt x="438345" y="522694"/>
                        <a:pt x="446802" y="512798"/>
                        <a:pt x="453833" y="502235"/>
                      </a:cubicBezTo>
                      <a:lnTo>
                        <a:pt x="458775" y="494147"/>
                      </a:lnTo>
                      <a:lnTo>
                        <a:pt x="460010" y="492149"/>
                      </a:lnTo>
                      <a:lnTo>
                        <a:pt x="460295" y="491673"/>
                      </a:lnTo>
                      <a:cubicBezTo>
                        <a:pt x="460865" y="490531"/>
                        <a:pt x="459725" y="493005"/>
                        <a:pt x="459915" y="492624"/>
                      </a:cubicBezTo>
                      <a:lnTo>
                        <a:pt x="460105" y="492244"/>
                      </a:lnTo>
                      <a:lnTo>
                        <a:pt x="460770" y="490816"/>
                      </a:lnTo>
                      <a:lnTo>
                        <a:pt x="463621" y="485202"/>
                      </a:lnTo>
                      <a:cubicBezTo>
                        <a:pt x="465806" y="480920"/>
                        <a:pt x="466377" y="479398"/>
                        <a:pt x="467802" y="476448"/>
                      </a:cubicBezTo>
                      <a:cubicBezTo>
                        <a:pt x="469037" y="474069"/>
                        <a:pt x="470273" y="470358"/>
                        <a:pt x="471603" y="467408"/>
                      </a:cubicBezTo>
                      <a:cubicBezTo>
                        <a:pt x="481485" y="442096"/>
                        <a:pt x="486807" y="413074"/>
                        <a:pt x="489942" y="382814"/>
                      </a:cubicBezTo>
                      <a:cubicBezTo>
                        <a:pt x="493078" y="352459"/>
                        <a:pt x="494029" y="320867"/>
                        <a:pt x="496214" y="288895"/>
                      </a:cubicBezTo>
                      <a:cubicBezTo>
                        <a:pt x="498305" y="257017"/>
                        <a:pt x="501725" y="224950"/>
                        <a:pt x="508852" y="194214"/>
                      </a:cubicBezTo>
                      <a:cubicBezTo>
                        <a:pt x="512463" y="178894"/>
                        <a:pt x="516929" y="163859"/>
                        <a:pt x="522536" y="149586"/>
                      </a:cubicBezTo>
                      <a:cubicBezTo>
                        <a:pt x="525291" y="142164"/>
                        <a:pt x="528047" y="136074"/>
                        <a:pt x="531753" y="128176"/>
                      </a:cubicBezTo>
                      <a:cubicBezTo>
                        <a:pt x="533273" y="125226"/>
                        <a:pt x="534794" y="122276"/>
                        <a:pt x="536314" y="119326"/>
                      </a:cubicBezTo>
                      <a:cubicBezTo>
                        <a:pt x="538310" y="115805"/>
                        <a:pt x="540305" y="112284"/>
                        <a:pt x="542206" y="108859"/>
                      </a:cubicBezTo>
                      <a:cubicBezTo>
                        <a:pt x="572993" y="57760"/>
                        <a:pt x="617179" y="26549"/>
                        <a:pt x="652813" y="12941"/>
                      </a:cubicBezTo>
                      <a:cubicBezTo>
                        <a:pt x="670488" y="5900"/>
                        <a:pt x="685786" y="3235"/>
                        <a:pt x="695954" y="1522"/>
                      </a:cubicBezTo>
                      <a:cubicBezTo>
                        <a:pt x="706312" y="476"/>
                        <a:pt x="711918" y="0"/>
                        <a:pt x="711918" y="0"/>
                      </a:cubicBezTo>
                      <a:lnTo>
                        <a:pt x="717904" y="54715"/>
                      </a:lnTo>
                      <a:cubicBezTo>
                        <a:pt x="717904" y="54715"/>
                        <a:pt x="714484" y="55381"/>
                        <a:pt x="708022" y="56618"/>
                      </a:cubicBezTo>
                      <a:cubicBezTo>
                        <a:pt x="701655" y="58426"/>
                        <a:pt x="692343" y="60805"/>
                        <a:pt x="681415" y="66514"/>
                      </a:cubicBezTo>
                      <a:cubicBezTo>
                        <a:pt x="670488" y="72033"/>
                        <a:pt x="657945" y="80597"/>
                        <a:pt x="645781" y="92968"/>
                      </a:cubicBezTo>
                      <a:cubicBezTo>
                        <a:pt x="633523" y="105148"/>
                        <a:pt x="621740" y="121515"/>
                        <a:pt x="612998" y="140165"/>
                      </a:cubicBezTo>
                      <a:lnTo>
                        <a:pt x="610148" y="146636"/>
                      </a:lnTo>
                      <a:cubicBezTo>
                        <a:pt x="609007" y="149586"/>
                        <a:pt x="607867" y="152536"/>
                        <a:pt x="606727" y="155485"/>
                      </a:cubicBezTo>
                      <a:cubicBezTo>
                        <a:pt x="605396" y="159577"/>
                        <a:pt x="603211" y="165858"/>
                        <a:pt x="601976" y="171186"/>
                      </a:cubicBezTo>
                      <a:cubicBezTo>
                        <a:pt x="599030" y="182415"/>
                        <a:pt x="596749" y="194404"/>
                        <a:pt x="595229" y="206965"/>
                      </a:cubicBezTo>
                      <a:cubicBezTo>
                        <a:pt x="592283" y="232181"/>
                        <a:pt x="592188" y="259967"/>
                        <a:pt x="593518" y="289941"/>
                      </a:cubicBezTo>
                      <a:cubicBezTo>
                        <a:pt x="594754" y="319820"/>
                        <a:pt x="597414" y="352078"/>
                        <a:pt x="597604" y="386715"/>
                      </a:cubicBezTo>
                      <a:cubicBezTo>
                        <a:pt x="597794" y="421257"/>
                        <a:pt x="595799" y="458273"/>
                        <a:pt x="585726" y="496621"/>
                      </a:cubicBezTo>
                      <a:cubicBezTo>
                        <a:pt x="584301" y="501474"/>
                        <a:pt x="583351" y="505851"/>
                        <a:pt x="581450" y="511180"/>
                      </a:cubicBezTo>
                      <a:cubicBezTo>
                        <a:pt x="579835" y="516033"/>
                        <a:pt x="577744" y="522408"/>
                        <a:pt x="576414" y="525739"/>
                      </a:cubicBezTo>
                      <a:lnTo>
                        <a:pt x="574229" y="531638"/>
                      </a:lnTo>
                      <a:lnTo>
                        <a:pt x="573658" y="533066"/>
                      </a:lnTo>
                      <a:lnTo>
                        <a:pt x="572423" y="535921"/>
                      </a:lnTo>
                      <a:lnTo>
                        <a:pt x="570808" y="539441"/>
                      </a:lnTo>
                      <a:cubicBezTo>
                        <a:pt x="568622" y="544199"/>
                        <a:pt x="566532" y="548957"/>
                        <a:pt x="564156" y="553620"/>
                      </a:cubicBezTo>
                      <a:cubicBezTo>
                        <a:pt x="554559" y="572175"/>
                        <a:pt x="542776" y="589684"/>
                        <a:pt x="529567" y="605860"/>
                      </a:cubicBezTo>
                      <a:cubicBezTo>
                        <a:pt x="502771" y="638118"/>
                        <a:pt x="469607" y="664953"/>
                        <a:pt x="432833" y="684935"/>
                      </a:cubicBezTo>
                      <a:cubicBezTo>
                        <a:pt x="414589" y="695117"/>
                        <a:pt x="395204" y="703301"/>
                        <a:pt x="375534" y="709866"/>
                      </a:cubicBezTo>
                      <a:cubicBezTo>
                        <a:pt x="370498" y="711484"/>
                        <a:pt x="365841" y="713102"/>
                        <a:pt x="360520" y="714529"/>
                      </a:cubicBezTo>
                      <a:cubicBezTo>
                        <a:pt x="354914" y="715956"/>
                        <a:pt x="349307" y="717289"/>
                        <a:pt x="343701" y="718716"/>
                      </a:cubicBezTo>
                      <a:cubicBezTo>
                        <a:pt x="337334" y="720238"/>
                        <a:pt x="334484" y="720714"/>
                        <a:pt x="330398" y="721571"/>
                      </a:cubicBezTo>
                      <a:lnTo>
                        <a:pt x="324601" y="722712"/>
                      </a:lnTo>
                      <a:lnTo>
                        <a:pt x="321750" y="723283"/>
                      </a:lnTo>
                      <a:lnTo>
                        <a:pt x="315479" y="724140"/>
                      </a:lnTo>
                      <a:cubicBezTo>
                        <a:pt x="275189" y="729849"/>
                        <a:pt x="236324" y="728707"/>
                        <a:pt x="201735" y="722808"/>
                      </a:cubicBezTo>
                      <a:cubicBezTo>
                        <a:pt x="132083" y="711294"/>
                        <a:pt x="79630" y="683032"/>
                        <a:pt x="46467" y="659433"/>
                      </a:cubicBezTo>
                      <a:cubicBezTo>
                        <a:pt x="38200" y="653058"/>
                        <a:pt x="31358" y="648395"/>
                        <a:pt x="24326" y="642020"/>
                      </a:cubicBezTo>
                      <a:cubicBezTo>
                        <a:pt x="17959" y="636406"/>
                        <a:pt x="10928" y="630125"/>
                        <a:pt x="8932" y="628032"/>
                      </a:cubicBezTo>
                      <a:cubicBezTo>
                        <a:pt x="3136" y="622418"/>
                        <a:pt x="0" y="619373"/>
                        <a:pt x="0" y="619373"/>
                      </a:cubicBezTo>
                      <a:lnTo>
                        <a:pt x="134649" y="515938"/>
                      </a:lnTo>
                      <a:close/>
                    </a:path>
                  </a:pathLst>
                </a:custGeom>
                <a:solidFill>
                  <a:schemeClr val="accent1"/>
                </a:solidFill>
                <a:ln w="9502" cap="flat">
                  <a:noFill/>
                  <a:prstDash val="solid"/>
                  <a:miter/>
                </a:ln>
              </p:spPr>
              <p:txBody>
                <a:bodyPr/>
                <a:lstStyle/>
                <a:p>
                  <a:endParaRPr lang="en-TH"/>
                </a:p>
              </p:txBody>
            </p:sp>
            <p:sp>
              <p:nvSpPr>
                <p:cNvPr id="309" name="Freeform 308">
                  <a:extLst>
                    <a:ext uri="{FF2B5EF4-FFF2-40B4-BE49-F238E27FC236}">
                      <a16:creationId xmlns:a16="http://schemas.microsoft.com/office/drawing/2014/main" id="{77413D89-9671-3BDA-6C1C-2ED67D79146C}"/>
                    </a:ext>
                  </a:extLst>
                </p:cNvPr>
                <p:cNvSpPr/>
                <p:nvPr/>
              </p:nvSpPr>
              <p:spPr>
                <a:xfrm>
                  <a:off x="1402930" y="4083930"/>
                  <a:ext cx="718094" cy="727915"/>
                </a:xfrm>
                <a:custGeom>
                  <a:avLst/>
                  <a:gdLst>
                    <a:gd name="csX0" fmla="*/ 717905 w 718094"/>
                    <a:gd name="csY0" fmla="*/ 619373 h 727915"/>
                    <a:gd name="csX1" fmla="*/ 708972 w 718094"/>
                    <a:gd name="csY1" fmla="*/ 628032 h 727915"/>
                    <a:gd name="csX2" fmla="*/ 693579 w 718094"/>
                    <a:gd name="csY2" fmla="*/ 642020 h 727915"/>
                    <a:gd name="csX3" fmla="*/ 671438 w 718094"/>
                    <a:gd name="csY3" fmla="*/ 659434 h 727915"/>
                    <a:gd name="csX4" fmla="*/ 516169 w 718094"/>
                    <a:gd name="csY4" fmla="*/ 722808 h 727915"/>
                    <a:gd name="csX5" fmla="*/ 402426 w 718094"/>
                    <a:gd name="csY5" fmla="*/ 724140 h 727915"/>
                    <a:gd name="csX6" fmla="*/ 396154 w 718094"/>
                    <a:gd name="csY6" fmla="*/ 723283 h 727915"/>
                    <a:gd name="csX7" fmla="*/ 393303 w 718094"/>
                    <a:gd name="csY7" fmla="*/ 722712 h 727915"/>
                    <a:gd name="csX8" fmla="*/ 387507 w 718094"/>
                    <a:gd name="csY8" fmla="*/ 721571 h 727915"/>
                    <a:gd name="csX9" fmla="*/ 374204 w 718094"/>
                    <a:gd name="csY9" fmla="*/ 718716 h 727915"/>
                    <a:gd name="csX10" fmla="*/ 357385 w 718094"/>
                    <a:gd name="csY10" fmla="*/ 714529 h 727915"/>
                    <a:gd name="csX11" fmla="*/ 342371 w 718094"/>
                    <a:gd name="csY11" fmla="*/ 709866 h 727915"/>
                    <a:gd name="csX12" fmla="*/ 285071 w 718094"/>
                    <a:gd name="csY12" fmla="*/ 684935 h 727915"/>
                    <a:gd name="csX13" fmla="*/ 188337 w 718094"/>
                    <a:gd name="csY13" fmla="*/ 605860 h 727915"/>
                    <a:gd name="csX14" fmla="*/ 153749 w 718094"/>
                    <a:gd name="csY14" fmla="*/ 553620 h 727915"/>
                    <a:gd name="csX15" fmla="*/ 147097 w 718094"/>
                    <a:gd name="csY15" fmla="*/ 539441 h 727915"/>
                    <a:gd name="csX16" fmla="*/ 145481 w 718094"/>
                    <a:gd name="csY16" fmla="*/ 535921 h 727915"/>
                    <a:gd name="csX17" fmla="*/ 144246 w 718094"/>
                    <a:gd name="csY17" fmla="*/ 533066 h 727915"/>
                    <a:gd name="csX18" fmla="*/ 143676 w 718094"/>
                    <a:gd name="csY18" fmla="*/ 531639 h 727915"/>
                    <a:gd name="csX19" fmla="*/ 141491 w 718094"/>
                    <a:gd name="csY19" fmla="*/ 525739 h 727915"/>
                    <a:gd name="csX20" fmla="*/ 136454 w 718094"/>
                    <a:gd name="csY20" fmla="*/ 511180 h 727915"/>
                    <a:gd name="csX21" fmla="*/ 132178 w 718094"/>
                    <a:gd name="csY21" fmla="*/ 496621 h 727915"/>
                    <a:gd name="csX22" fmla="*/ 120300 w 718094"/>
                    <a:gd name="csY22" fmla="*/ 386715 h 727915"/>
                    <a:gd name="csX23" fmla="*/ 124386 w 718094"/>
                    <a:gd name="csY23" fmla="*/ 289941 h 727915"/>
                    <a:gd name="csX24" fmla="*/ 122676 w 718094"/>
                    <a:gd name="csY24" fmla="*/ 206965 h 727915"/>
                    <a:gd name="csX25" fmla="*/ 115929 w 718094"/>
                    <a:gd name="csY25" fmla="*/ 171186 h 727915"/>
                    <a:gd name="csX26" fmla="*/ 111178 w 718094"/>
                    <a:gd name="csY26" fmla="*/ 155485 h 727915"/>
                    <a:gd name="csX27" fmla="*/ 107757 w 718094"/>
                    <a:gd name="csY27" fmla="*/ 146636 h 727915"/>
                    <a:gd name="csX28" fmla="*/ 104906 w 718094"/>
                    <a:gd name="csY28" fmla="*/ 140165 h 727915"/>
                    <a:gd name="csX29" fmla="*/ 72123 w 718094"/>
                    <a:gd name="csY29" fmla="*/ 92968 h 727915"/>
                    <a:gd name="csX30" fmla="*/ 36489 w 718094"/>
                    <a:gd name="csY30" fmla="*/ 66514 h 727915"/>
                    <a:gd name="csX31" fmla="*/ 9883 w 718094"/>
                    <a:gd name="csY31" fmla="*/ 56618 h 727915"/>
                    <a:gd name="csX32" fmla="*/ 0 w 718094"/>
                    <a:gd name="csY32" fmla="*/ 54715 h 727915"/>
                    <a:gd name="csX33" fmla="*/ 5987 w 718094"/>
                    <a:gd name="csY33" fmla="*/ 0 h 727915"/>
                    <a:gd name="csX34" fmla="*/ 21950 w 718094"/>
                    <a:gd name="csY34" fmla="*/ 1522 h 727915"/>
                    <a:gd name="csX35" fmla="*/ 65091 w 718094"/>
                    <a:gd name="csY35" fmla="*/ 12941 h 727915"/>
                    <a:gd name="csX36" fmla="*/ 175699 w 718094"/>
                    <a:gd name="csY36" fmla="*/ 108859 h 727915"/>
                    <a:gd name="csX37" fmla="*/ 181591 w 718094"/>
                    <a:gd name="csY37" fmla="*/ 119326 h 727915"/>
                    <a:gd name="csX38" fmla="*/ 186152 w 718094"/>
                    <a:gd name="csY38" fmla="*/ 128176 h 727915"/>
                    <a:gd name="csX39" fmla="*/ 195369 w 718094"/>
                    <a:gd name="csY39" fmla="*/ 149586 h 727915"/>
                    <a:gd name="csX40" fmla="*/ 209052 w 718094"/>
                    <a:gd name="csY40" fmla="*/ 194214 h 727915"/>
                    <a:gd name="csX41" fmla="*/ 221691 w 718094"/>
                    <a:gd name="csY41" fmla="*/ 288895 h 727915"/>
                    <a:gd name="csX42" fmla="*/ 227962 w 718094"/>
                    <a:gd name="csY42" fmla="*/ 382814 h 727915"/>
                    <a:gd name="csX43" fmla="*/ 246207 w 718094"/>
                    <a:gd name="csY43" fmla="*/ 467408 h 727915"/>
                    <a:gd name="csX44" fmla="*/ 250007 w 718094"/>
                    <a:gd name="csY44" fmla="*/ 476448 h 727915"/>
                    <a:gd name="csX45" fmla="*/ 254189 w 718094"/>
                    <a:gd name="csY45" fmla="*/ 485202 h 727915"/>
                    <a:gd name="csX46" fmla="*/ 257039 w 718094"/>
                    <a:gd name="csY46" fmla="*/ 490816 h 727915"/>
                    <a:gd name="csX47" fmla="*/ 257704 w 718094"/>
                    <a:gd name="csY47" fmla="*/ 492244 h 727915"/>
                    <a:gd name="csX48" fmla="*/ 257895 w 718094"/>
                    <a:gd name="csY48" fmla="*/ 492624 h 727915"/>
                    <a:gd name="csX49" fmla="*/ 257514 w 718094"/>
                    <a:gd name="csY49" fmla="*/ 491673 h 727915"/>
                    <a:gd name="csX50" fmla="*/ 257799 w 718094"/>
                    <a:gd name="csY50" fmla="*/ 492149 h 727915"/>
                    <a:gd name="csX51" fmla="*/ 259035 w 718094"/>
                    <a:gd name="csY51" fmla="*/ 494147 h 727915"/>
                    <a:gd name="csX52" fmla="*/ 263976 w 718094"/>
                    <a:gd name="csY52" fmla="*/ 502235 h 727915"/>
                    <a:gd name="csX53" fmla="*/ 288587 w 718094"/>
                    <a:gd name="csY53" fmla="*/ 531734 h 727915"/>
                    <a:gd name="csX54" fmla="*/ 352348 w 718094"/>
                    <a:gd name="csY54" fmla="*/ 573793 h 727915"/>
                    <a:gd name="csX55" fmla="*/ 387032 w 718094"/>
                    <a:gd name="csY55" fmla="*/ 584926 h 727915"/>
                    <a:gd name="csX56" fmla="*/ 395394 w 718094"/>
                    <a:gd name="csY56" fmla="*/ 586734 h 727915"/>
                    <a:gd name="csX57" fmla="*/ 402141 w 718094"/>
                    <a:gd name="csY57" fmla="*/ 587686 h 727915"/>
                    <a:gd name="csX58" fmla="*/ 412308 w 718094"/>
                    <a:gd name="csY58" fmla="*/ 588923 h 727915"/>
                    <a:gd name="csX59" fmla="*/ 418200 w 718094"/>
                    <a:gd name="csY59" fmla="*/ 589589 h 727915"/>
                    <a:gd name="csX60" fmla="*/ 421145 w 718094"/>
                    <a:gd name="csY60" fmla="*/ 589874 h 727915"/>
                    <a:gd name="csX61" fmla="*/ 418865 w 718094"/>
                    <a:gd name="csY61" fmla="*/ 589494 h 727915"/>
                    <a:gd name="csX62" fmla="*/ 419150 w 718094"/>
                    <a:gd name="csY62" fmla="*/ 589494 h 727915"/>
                    <a:gd name="csX63" fmla="*/ 419625 w 718094"/>
                    <a:gd name="csY63" fmla="*/ 589494 h 727915"/>
                    <a:gd name="csX64" fmla="*/ 420670 w 718094"/>
                    <a:gd name="csY64" fmla="*/ 589494 h 727915"/>
                    <a:gd name="csX65" fmla="*/ 481866 w 718094"/>
                    <a:gd name="csY65" fmla="*/ 582642 h 727915"/>
                    <a:gd name="csX66" fmla="*/ 560450 w 718094"/>
                    <a:gd name="csY66" fmla="*/ 540964 h 727915"/>
                    <a:gd name="csX67" fmla="*/ 569382 w 718094"/>
                    <a:gd name="csY67" fmla="*/ 532114 h 727915"/>
                    <a:gd name="csX68" fmla="*/ 575464 w 718094"/>
                    <a:gd name="csY68" fmla="*/ 525358 h 727915"/>
                    <a:gd name="csX69" fmla="*/ 583446 w 718094"/>
                    <a:gd name="csY69" fmla="*/ 515938 h 727915"/>
                    <a:gd name="csX70" fmla="*/ 718095 w 718094"/>
                    <a:gd name="csY70" fmla="*/ 619373 h 7279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8094" h="727915">
                      <a:moveTo>
                        <a:pt x="717905" y="619373"/>
                      </a:moveTo>
                      <a:cubicBezTo>
                        <a:pt x="717905" y="619373"/>
                        <a:pt x="714769" y="622418"/>
                        <a:pt x="708972" y="628032"/>
                      </a:cubicBezTo>
                      <a:cubicBezTo>
                        <a:pt x="706977" y="630125"/>
                        <a:pt x="699945" y="636406"/>
                        <a:pt x="693579" y="642020"/>
                      </a:cubicBezTo>
                      <a:cubicBezTo>
                        <a:pt x="686547" y="648490"/>
                        <a:pt x="679800" y="653058"/>
                        <a:pt x="671438" y="659434"/>
                      </a:cubicBezTo>
                      <a:cubicBezTo>
                        <a:pt x="638370" y="682937"/>
                        <a:pt x="585822" y="711294"/>
                        <a:pt x="516169" y="722808"/>
                      </a:cubicBezTo>
                      <a:cubicBezTo>
                        <a:pt x="481581" y="728707"/>
                        <a:pt x="442811" y="729944"/>
                        <a:pt x="402426" y="724140"/>
                      </a:cubicBezTo>
                      <a:lnTo>
                        <a:pt x="396154" y="723283"/>
                      </a:lnTo>
                      <a:lnTo>
                        <a:pt x="393303" y="722712"/>
                      </a:lnTo>
                      <a:lnTo>
                        <a:pt x="387507" y="721571"/>
                      </a:lnTo>
                      <a:cubicBezTo>
                        <a:pt x="383421" y="720714"/>
                        <a:pt x="380570" y="720238"/>
                        <a:pt x="374204" y="718716"/>
                      </a:cubicBezTo>
                      <a:cubicBezTo>
                        <a:pt x="368597" y="717289"/>
                        <a:pt x="363086" y="715956"/>
                        <a:pt x="357385" y="714529"/>
                      </a:cubicBezTo>
                      <a:cubicBezTo>
                        <a:pt x="352063" y="713006"/>
                        <a:pt x="347407" y="711389"/>
                        <a:pt x="342371" y="709866"/>
                      </a:cubicBezTo>
                      <a:cubicBezTo>
                        <a:pt x="322701" y="703301"/>
                        <a:pt x="303316" y="695117"/>
                        <a:pt x="285071" y="684935"/>
                      </a:cubicBezTo>
                      <a:cubicBezTo>
                        <a:pt x="248297" y="664953"/>
                        <a:pt x="215039" y="638118"/>
                        <a:pt x="188337" y="605860"/>
                      </a:cubicBezTo>
                      <a:cubicBezTo>
                        <a:pt x="175034" y="589684"/>
                        <a:pt x="163251" y="572270"/>
                        <a:pt x="153749" y="553620"/>
                      </a:cubicBezTo>
                      <a:cubicBezTo>
                        <a:pt x="151373" y="548957"/>
                        <a:pt x="149283" y="544199"/>
                        <a:pt x="147097" y="539441"/>
                      </a:cubicBezTo>
                      <a:lnTo>
                        <a:pt x="145481" y="535921"/>
                      </a:lnTo>
                      <a:lnTo>
                        <a:pt x="144246" y="533066"/>
                      </a:lnTo>
                      <a:lnTo>
                        <a:pt x="143676" y="531639"/>
                      </a:lnTo>
                      <a:lnTo>
                        <a:pt x="141491" y="525739"/>
                      </a:lnTo>
                      <a:cubicBezTo>
                        <a:pt x="140160" y="522503"/>
                        <a:pt x="138070" y="516033"/>
                        <a:pt x="136454" y="511180"/>
                      </a:cubicBezTo>
                      <a:cubicBezTo>
                        <a:pt x="134649" y="505851"/>
                        <a:pt x="133603" y="501474"/>
                        <a:pt x="132178" y="496621"/>
                      </a:cubicBezTo>
                      <a:cubicBezTo>
                        <a:pt x="122106" y="458368"/>
                        <a:pt x="120110" y="421257"/>
                        <a:pt x="120300" y="386715"/>
                      </a:cubicBezTo>
                      <a:cubicBezTo>
                        <a:pt x="120585" y="352174"/>
                        <a:pt x="123151" y="319820"/>
                        <a:pt x="124386" y="289941"/>
                      </a:cubicBezTo>
                      <a:cubicBezTo>
                        <a:pt x="125717" y="260062"/>
                        <a:pt x="125717" y="232277"/>
                        <a:pt x="122676" y="206965"/>
                      </a:cubicBezTo>
                      <a:cubicBezTo>
                        <a:pt x="121155" y="194404"/>
                        <a:pt x="118875" y="182415"/>
                        <a:pt x="115929" y="171186"/>
                      </a:cubicBezTo>
                      <a:cubicBezTo>
                        <a:pt x="114599" y="165762"/>
                        <a:pt x="112508" y="159577"/>
                        <a:pt x="111178" y="155485"/>
                      </a:cubicBezTo>
                      <a:cubicBezTo>
                        <a:pt x="110038" y="152536"/>
                        <a:pt x="108897" y="149491"/>
                        <a:pt x="107757" y="146636"/>
                      </a:cubicBezTo>
                      <a:lnTo>
                        <a:pt x="104906" y="140165"/>
                      </a:lnTo>
                      <a:cubicBezTo>
                        <a:pt x="96164" y="121420"/>
                        <a:pt x="84381" y="105053"/>
                        <a:pt x="72123" y="92968"/>
                      </a:cubicBezTo>
                      <a:cubicBezTo>
                        <a:pt x="59960" y="80597"/>
                        <a:pt x="47417" y="72033"/>
                        <a:pt x="36489" y="66514"/>
                      </a:cubicBezTo>
                      <a:cubicBezTo>
                        <a:pt x="25561" y="60805"/>
                        <a:pt x="16249" y="58426"/>
                        <a:pt x="9883" y="56618"/>
                      </a:cubicBezTo>
                      <a:cubicBezTo>
                        <a:pt x="3421" y="55381"/>
                        <a:pt x="0" y="54715"/>
                        <a:pt x="0" y="54715"/>
                      </a:cubicBezTo>
                      <a:lnTo>
                        <a:pt x="5987" y="0"/>
                      </a:lnTo>
                      <a:cubicBezTo>
                        <a:pt x="5987" y="0"/>
                        <a:pt x="11498" y="571"/>
                        <a:pt x="21950" y="1522"/>
                      </a:cubicBezTo>
                      <a:cubicBezTo>
                        <a:pt x="32118" y="3235"/>
                        <a:pt x="47417" y="5900"/>
                        <a:pt x="65091" y="12941"/>
                      </a:cubicBezTo>
                      <a:cubicBezTo>
                        <a:pt x="100725" y="26644"/>
                        <a:pt x="144911" y="57855"/>
                        <a:pt x="175699" y="108859"/>
                      </a:cubicBezTo>
                      <a:cubicBezTo>
                        <a:pt x="177695" y="112285"/>
                        <a:pt x="179595" y="115805"/>
                        <a:pt x="181591" y="119326"/>
                      </a:cubicBezTo>
                      <a:cubicBezTo>
                        <a:pt x="183111" y="122276"/>
                        <a:pt x="184631" y="125131"/>
                        <a:pt x="186152" y="128176"/>
                      </a:cubicBezTo>
                      <a:cubicBezTo>
                        <a:pt x="189858" y="136074"/>
                        <a:pt x="192613" y="142259"/>
                        <a:pt x="195369" y="149586"/>
                      </a:cubicBezTo>
                      <a:cubicBezTo>
                        <a:pt x="200880" y="163859"/>
                        <a:pt x="205441" y="178894"/>
                        <a:pt x="209052" y="194214"/>
                      </a:cubicBezTo>
                      <a:cubicBezTo>
                        <a:pt x="216179" y="224950"/>
                        <a:pt x="219600" y="257017"/>
                        <a:pt x="221691" y="288895"/>
                      </a:cubicBezTo>
                      <a:cubicBezTo>
                        <a:pt x="223876" y="320867"/>
                        <a:pt x="224826" y="352459"/>
                        <a:pt x="227962" y="382814"/>
                      </a:cubicBezTo>
                      <a:cubicBezTo>
                        <a:pt x="231098" y="413074"/>
                        <a:pt x="236419" y="442192"/>
                        <a:pt x="246207" y="467408"/>
                      </a:cubicBezTo>
                      <a:cubicBezTo>
                        <a:pt x="247442" y="470358"/>
                        <a:pt x="248772" y="473974"/>
                        <a:pt x="250007" y="476448"/>
                      </a:cubicBezTo>
                      <a:cubicBezTo>
                        <a:pt x="251433" y="479303"/>
                        <a:pt x="251908" y="480825"/>
                        <a:pt x="254189" y="485202"/>
                      </a:cubicBezTo>
                      <a:lnTo>
                        <a:pt x="257039" y="490816"/>
                      </a:lnTo>
                      <a:lnTo>
                        <a:pt x="257704" y="492244"/>
                      </a:lnTo>
                      <a:lnTo>
                        <a:pt x="257895" y="492624"/>
                      </a:lnTo>
                      <a:cubicBezTo>
                        <a:pt x="257895" y="492624"/>
                        <a:pt x="256944" y="490531"/>
                        <a:pt x="257514" y="491673"/>
                      </a:cubicBezTo>
                      <a:lnTo>
                        <a:pt x="257799" y="492149"/>
                      </a:lnTo>
                      <a:lnTo>
                        <a:pt x="259035" y="494147"/>
                      </a:lnTo>
                      <a:lnTo>
                        <a:pt x="263976" y="502235"/>
                      </a:lnTo>
                      <a:cubicBezTo>
                        <a:pt x="271008" y="512798"/>
                        <a:pt x="279465" y="522694"/>
                        <a:pt x="288587" y="531734"/>
                      </a:cubicBezTo>
                      <a:cubicBezTo>
                        <a:pt x="307117" y="549718"/>
                        <a:pt x="329352" y="564182"/>
                        <a:pt x="352348" y="573793"/>
                      </a:cubicBezTo>
                      <a:cubicBezTo>
                        <a:pt x="363751" y="578836"/>
                        <a:pt x="375534" y="582357"/>
                        <a:pt x="387032" y="584926"/>
                      </a:cubicBezTo>
                      <a:lnTo>
                        <a:pt x="395394" y="586734"/>
                      </a:lnTo>
                      <a:lnTo>
                        <a:pt x="402141" y="587686"/>
                      </a:lnTo>
                      <a:cubicBezTo>
                        <a:pt x="403566" y="588066"/>
                        <a:pt x="408602" y="588542"/>
                        <a:pt x="412308" y="588923"/>
                      </a:cubicBezTo>
                      <a:lnTo>
                        <a:pt x="418200" y="589589"/>
                      </a:lnTo>
                      <a:lnTo>
                        <a:pt x="421145" y="589874"/>
                      </a:lnTo>
                      <a:cubicBezTo>
                        <a:pt x="416204" y="589208"/>
                        <a:pt x="419910" y="589684"/>
                        <a:pt x="418865" y="589494"/>
                      </a:cubicBezTo>
                      <a:lnTo>
                        <a:pt x="419150" y="589494"/>
                      </a:lnTo>
                      <a:cubicBezTo>
                        <a:pt x="419150" y="589494"/>
                        <a:pt x="419625" y="589494"/>
                        <a:pt x="419625" y="589494"/>
                      </a:cubicBezTo>
                      <a:lnTo>
                        <a:pt x="420670" y="589494"/>
                      </a:lnTo>
                      <a:cubicBezTo>
                        <a:pt x="442431" y="590350"/>
                        <a:pt x="463336" y="587781"/>
                        <a:pt x="481866" y="582642"/>
                      </a:cubicBezTo>
                      <a:cubicBezTo>
                        <a:pt x="519210" y="572556"/>
                        <a:pt x="545341" y="554381"/>
                        <a:pt x="560450" y="540964"/>
                      </a:cubicBezTo>
                      <a:cubicBezTo>
                        <a:pt x="563776" y="537538"/>
                        <a:pt x="568147" y="534017"/>
                        <a:pt x="569382" y="532114"/>
                      </a:cubicBezTo>
                      <a:cubicBezTo>
                        <a:pt x="571473" y="529640"/>
                        <a:pt x="572138" y="529355"/>
                        <a:pt x="575464" y="525358"/>
                      </a:cubicBezTo>
                      <a:cubicBezTo>
                        <a:pt x="580690" y="519173"/>
                        <a:pt x="583446" y="515938"/>
                        <a:pt x="583446" y="515938"/>
                      </a:cubicBezTo>
                      <a:lnTo>
                        <a:pt x="718095" y="619373"/>
                      </a:lnTo>
                      <a:close/>
                    </a:path>
                  </a:pathLst>
                </a:custGeom>
                <a:solidFill>
                  <a:schemeClr val="accent1"/>
                </a:solidFill>
                <a:ln w="9502" cap="flat">
                  <a:noFill/>
                  <a:prstDash val="solid"/>
                  <a:miter/>
                </a:ln>
              </p:spPr>
              <p:txBody>
                <a:bodyPr/>
                <a:lstStyle/>
                <a:p>
                  <a:endParaRPr lang="en-TH"/>
                </a:p>
              </p:txBody>
            </p:sp>
            <p:grpSp>
              <p:nvGrpSpPr>
                <p:cNvPr id="310" name="Graphic 19">
                  <a:extLst>
                    <a:ext uri="{FF2B5EF4-FFF2-40B4-BE49-F238E27FC236}">
                      <a16:creationId xmlns:a16="http://schemas.microsoft.com/office/drawing/2014/main" id="{23F53FE4-3E3E-4069-05AD-C166D1693F2C}"/>
                    </a:ext>
                  </a:extLst>
                </p:cNvPr>
                <p:cNvGrpSpPr/>
                <p:nvPr/>
              </p:nvGrpSpPr>
              <p:grpSpPr>
                <a:xfrm>
                  <a:off x="-1347913" y="3423935"/>
                  <a:ext cx="3996701" cy="3195626"/>
                  <a:chOff x="-1347913" y="3423935"/>
                  <a:chExt cx="3996701" cy="3195626"/>
                </a:xfrm>
              </p:grpSpPr>
              <p:sp>
                <p:nvSpPr>
                  <p:cNvPr id="311" name="Freeform 310">
                    <a:extLst>
                      <a:ext uri="{FF2B5EF4-FFF2-40B4-BE49-F238E27FC236}">
                        <a16:creationId xmlns:a16="http://schemas.microsoft.com/office/drawing/2014/main" id="{91F6755D-38AF-0908-1CCF-50F00B605A5F}"/>
                      </a:ext>
                    </a:extLst>
                  </p:cNvPr>
                  <p:cNvSpPr/>
                  <p:nvPr/>
                </p:nvSpPr>
                <p:spPr>
                  <a:xfrm>
                    <a:off x="-1304581" y="3916645"/>
                    <a:ext cx="557467" cy="490816"/>
                  </a:xfrm>
                  <a:custGeom>
                    <a:avLst/>
                    <a:gdLst>
                      <a:gd name="csX0" fmla="*/ 555794 w 557467"/>
                      <a:gd name="csY0" fmla="*/ 339137 h 490816"/>
                      <a:gd name="csX1" fmla="*/ 515599 w 557467"/>
                      <a:gd name="csY1" fmla="*/ 202398 h 490816"/>
                      <a:gd name="csX2" fmla="*/ 482816 w 557467"/>
                      <a:gd name="csY2" fmla="*/ 164145 h 490816"/>
                      <a:gd name="csX3" fmla="*/ 412308 w 557467"/>
                      <a:gd name="csY3" fmla="*/ 126273 h 490816"/>
                      <a:gd name="csX4" fmla="*/ 271958 w 557467"/>
                      <a:gd name="csY4" fmla="*/ 0 h 490816"/>
                      <a:gd name="csX5" fmla="*/ 0 w 557467"/>
                      <a:gd name="csY5" fmla="*/ 110572 h 490816"/>
                      <a:gd name="csX6" fmla="*/ 42096 w 557467"/>
                      <a:gd name="csY6" fmla="*/ 239889 h 490816"/>
                      <a:gd name="csX7" fmla="*/ 51693 w 557467"/>
                      <a:gd name="csY7" fmla="*/ 376153 h 490816"/>
                      <a:gd name="csX8" fmla="*/ 125716 w 557467"/>
                      <a:gd name="csY8" fmla="*/ 490816 h 490816"/>
                      <a:gd name="csX9" fmla="*/ 55560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555794" y="339137"/>
                        </a:moveTo>
                        <a:cubicBezTo>
                          <a:pt x="563586" y="291559"/>
                          <a:pt x="543156" y="243600"/>
                          <a:pt x="515599" y="202398"/>
                        </a:cubicBezTo>
                        <a:cubicBezTo>
                          <a:pt x="506287" y="188505"/>
                          <a:pt x="496119" y="174993"/>
                          <a:pt x="482816" y="164145"/>
                        </a:cubicBezTo>
                        <a:cubicBezTo>
                          <a:pt x="462481" y="147492"/>
                          <a:pt x="436444" y="138072"/>
                          <a:pt x="412308" y="126273"/>
                        </a:cubicBezTo>
                        <a:cubicBezTo>
                          <a:pt x="353488" y="97535"/>
                          <a:pt x="304076" y="53192"/>
                          <a:pt x="271958" y="0"/>
                        </a:cubicBezTo>
                        <a:lnTo>
                          <a:pt x="0" y="110572"/>
                        </a:lnTo>
                        <a:cubicBezTo>
                          <a:pt x="29552" y="147397"/>
                          <a:pt x="39055" y="194404"/>
                          <a:pt x="42096" y="239889"/>
                        </a:cubicBezTo>
                        <a:cubicBezTo>
                          <a:pt x="45136" y="285374"/>
                          <a:pt x="42666" y="331334"/>
                          <a:pt x="51693" y="376153"/>
                        </a:cubicBezTo>
                        <a:cubicBezTo>
                          <a:pt x="60815" y="420972"/>
                          <a:pt x="83621" y="465981"/>
                          <a:pt x="125716" y="490816"/>
                        </a:cubicBezTo>
                        <a:lnTo>
                          <a:pt x="555604" y="339042"/>
                        </a:lnTo>
                        <a:close/>
                      </a:path>
                    </a:pathLst>
                  </a:custGeom>
                  <a:solidFill>
                    <a:srgbClr val="479593"/>
                  </a:solidFill>
                  <a:ln w="9502" cap="flat">
                    <a:noFill/>
                    <a:prstDash val="solid"/>
                    <a:miter/>
                  </a:ln>
                </p:spPr>
                <p:txBody>
                  <a:bodyPr/>
                  <a:lstStyle/>
                  <a:p>
                    <a:endParaRPr lang="en-TH"/>
                  </a:p>
                </p:txBody>
              </p:sp>
              <p:sp>
                <p:nvSpPr>
                  <p:cNvPr id="312" name="Freeform 311">
                    <a:extLst>
                      <a:ext uri="{FF2B5EF4-FFF2-40B4-BE49-F238E27FC236}">
                        <a16:creationId xmlns:a16="http://schemas.microsoft.com/office/drawing/2014/main" id="{A97B31B7-5AAD-8541-7765-3BD1B128A9A5}"/>
                      </a:ext>
                    </a:extLst>
                  </p:cNvPr>
                  <p:cNvSpPr/>
                  <p:nvPr/>
                </p:nvSpPr>
                <p:spPr>
                  <a:xfrm>
                    <a:off x="2047988" y="3916645"/>
                    <a:ext cx="557467" cy="490816"/>
                  </a:xfrm>
                  <a:custGeom>
                    <a:avLst/>
                    <a:gdLst>
                      <a:gd name="csX0" fmla="*/ 1674 w 557467"/>
                      <a:gd name="csY0" fmla="*/ 339137 h 490816"/>
                      <a:gd name="csX1" fmla="*/ 41869 w 557467"/>
                      <a:gd name="csY1" fmla="*/ 202398 h 490816"/>
                      <a:gd name="csX2" fmla="*/ 74652 w 557467"/>
                      <a:gd name="csY2" fmla="*/ 164145 h 490816"/>
                      <a:gd name="csX3" fmla="*/ 145160 w 557467"/>
                      <a:gd name="csY3" fmla="*/ 126273 h 490816"/>
                      <a:gd name="csX4" fmla="*/ 285510 w 557467"/>
                      <a:gd name="csY4" fmla="*/ 0 h 490816"/>
                      <a:gd name="csX5" fmla="*/ 557468 w 557467"/>
                      <a:gd name="csY5" fmla="*/ 110572 h 490816"/>
                      <a:gd name="csX6" fmla="*/ 515372 w 557467"/>
                      <a:gd name="csY6" fmla="*/ 239889 h 490816"/>
                      <a:gd name="csX7" fmla="*/ 505775 w 557467"/>
                      <a:gd name="csY7" fmla="*/ 376153 h 490816"/>
                      <a:gd name="csX8" fmla="*/ 431751 w 557467"/>
                      <a:gd name="csY8" fmla="*/ 490816 h 490816"/>
                      <a:gd name="csX9" fmla="*/ 186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1674" y="339137"/>
                        </a:moveTo>
                        <a:cubicBezTo>
                          <a:pt x="-6118" y="291559"/>
                          <a:pt x="14312" y="243600"/>
                          <a:pt x="41869" y="202398"/>
                        </a:cubicBezTo>
                        <a:cubicBezTo>
                          <a:pt x="51181" y="188505"/>
                          <a:pt x="61444" y="174993"/>
                          <a:pt x="74652" y="164145"/>
                        </a:cubicBezTo>
                        <a:cubicBezTo>
                          <a:pt x="94987" y="147492"/>
                          <a:pt x="121024" y="138072"/>
                          <a:pt x="145160" y="126273"/>
                        </a:cubicBezTo>
                        <a:cubicBezTo>
                          <a:pt x="203979" y="97535"/>
                          <a:pt x="253392" y="53192"/>
                          <a:pt x="285510" y="0"/>
                        </a:cubicBezTo>
                        <a:lnTo>
                          <a:pt x="557468" y="110572"/>
                        </a:lnTo>
                        <a:cubicBezTo>
                          <a:pt x="527915" y="147397"/>
                          <a:pt x="518413" y="194404"/>
                          <a:pt x="515372" y="239889"/>
                        </a:cubicBezTo>
                        <a:cubicBezTo>
                          <a:pt x="512332" y="285374"/>
                          <a:pt x="514802" y="331334"/>
                          <a:pt x="505775" y="376153"/>
                        </a:cubicBezTo>
                        <a:cubicBezTo>
                          <a:pt x="496653" y="420972"/>
                          <a:pt x="473847" y="465981"/>
                          <a:pt x="431751" y="490816"/>
                        </a:cubicBezTo>
                        <a:lnTo>
                          <a:pt x="1864" y="339042"/>
                        </a:lnTo>
                        <a:close/>
                      </a:path>
                    </a:pathLst>
                  </a:custGeom>
                  <a:solidFill>
                    <a:schemeClr val="accent1"/>
                  </a:solidFill>
                  <a:ln w="9502" cap="flat">
                    <a:noFill/>
                    <a:prstDash val="solid"/>
                    <a:miter/>
                  </a:ln>
                </p:spPr>
                <p:txBody>
                  <a:bodyPr/>
                  <a:lstStyle/>
                  <a:p>
                    <a:endParaRPr lang="en-TH"/>
                  </a:p>
                </p:txBody>
              </p:sp>
              <p:sp>
                <p:nvSpPr>
                  <p:cNvPr id="313" name="Freeform 312">
                    <a:extLst>
                      <a:ext uri="{FF2B5EF4-FFF2-40B4-BE49-F238E27FC236}">
                        <a16:creationId xmlns:a16="http://schemas.microsoft.com/office/drawing/2014/main" id="{6185318F-21E3-C2ED-D645-ACD5B3E39663}"/>
                      </a:ext>
                    </a:extLst>
                  </p:cNvPr>
                  <p:cNvSpPr/>
                  <p:nvPr/>
                </p:nvSpPr>
                <p:spPr>
                  <a:xfrm>
                    <a:off x="-181300" y="4010400"/>
                    <a:ext cx="1598769" cy="2571178"/>
                  </a:xfrm>
                  <a:custGeom>
                    <a:avLst/>
                    <a:gdLst>
                      <a:gd name="csX0" fmla="*/ 468177 w 1598769"/>
                      <a:gd name="csY0" fmla="*/ 193141 h 2571178"/>
                      <a:gd name="csX1" fmla="*/ 771873 w 1598769"/>
                      <a:gd name="csY1" fmla="*/ 555877 h 2571178"/>
                      <a:gd name="csX2" fmla="*/ 844377 w 1598769"/>
                      <a:gd name="csY2" fmla="*/ 614493 h 2571178"/>
                      <a:gd name="csX3" fmla="*/ 925527 w 1598769"/>
                      <a:gd name="csY3" fmla="*/ 573481 h 2571178"/>
                      <a:gd name="csX4" fmla="*/ 1196345 w 1598769"/>
                      <a:gd name="csY4" fmla="*/ 177916 h 2571178"/>
                      <a:gd name="csX5" fmla="*/ 1598770 w 1598769"/>
                      <a:gd name="csY5" fmla="*/ 45649 h 2571178"/>
                      <a:gd name="csX6" fmla="*/ 1355414 w 1598769"/>
                      <a:gd name="csY6" fmla="*/ 482797 h 2571178"/>
                      <a:gd name="csX7" fmla="*/ 1230078 w 1598769"/>
                      <a:gd name="csY7" fmla="*/ 579666 h 2571178"/>
                      <a:gd name="csX8" fmla="*/ 1080035 w 1598769"/>
                      <a:gd name="csY8" fmla="*/ 1053259 h 2571178"/>
                      <a:gd name="csX9" fmla="*/ 1091153 w 1598769"/>
                      <a:gd name="csY9" fmla="*/ 1114730 h 2571178"/>
                      <a:gd name="csX10" fmla="*/ 1198340 w 1598769"/>
                      <a:gd name="csY10" fmla="*/ 1150604 h 2571178"/>
                      <a:gd name="csX11" fmla="*/ 1266282 w 1598769"/>
                      <a:gd name="csY11" fmla="*/ 1257465 h 2571178"/>
                      <a:gd name="csX12" fmla="*/ 1311133 w 1598769"/>
                      <a:gd name="csY12" fmla="*/ 1550546 h 2571178"/>
                      <a:gd name="csX13" fmla="*/ 1294979 w 1598769"/>
                      <a:gd name="csY13" fmla="*/ 1682719 h 2571178"/>
                      <a:gd name="csX14" fmla="*/ 1294979 w 1598769"/>
                      <a:gd name="csY14" fmla="*/ 1773783 h 2571178"/>
                      <a:gd name="csX15" fmla="*/ 1239390 w 1598769"/>
                      <a:gd name="csY15" fmla="*/ 1895488 h 2571178"/>
                      <a:gd name="csX16" fmla="*/ 1147883 w 1598769"/>
                      <a:gd name="csY16" fmla="*/ 2272212 h 2571178"/>
                      <a:gd name="csX17" fmla="*/ 1056850 w 1598769"/>
                      <a:gd name="csY17" fmla="*/ 2531799 h 2571178"/>
                      <a:gd name="csX18" fmla="*/ 833164 w 1598769"/>
                      <a:gd name="csY18" fmla="*/ 2564247 h 2571178"/>
                      <a:gd name="csX19" fmla="*/ 672954 w 1598769"/>
                      <a:gd name="csY19" fmla="*/ 2515337 h 2571178"/>
                      <a:gd name="csX20" fmla="*/ 519585 w 1598769"/>
                      <a:gd name="csY20" fmla="*/ 2281918 h 2571178"/>
                      <a:gd name="csX21" fmla="*/ 424847 w 1598769"/>
                      <a:gd name="csY21" fmla="*/ 2037747 h 2571178"/>
                      <a:gd name="csX22" fmla="*/ 379710 w 1598769"/>
                      <a:gd name="csY22" fmla="*/ 1887400 h 2571178"/>
                      <a:gd name="csX23" fmla="*/ 384176 w 1598769"/>
                      <a:gd name="csY23" fmla="*/ 1658454 h 2571178"/>
                      <a:gd name="csX24" fmla="*/ 351868 w 1598769"/>
                      <a:gd name="csY24" fmla="*/ 1383642 h 2571178"/>
                      <a:gd name="csX25" fmla="*/ 445942 w 1598769"/>
                      <a:gd name="csY25" fmla="*/ 1135474 h 2571178"/>
                      <a:gd name="csX26" fmla="*/ 546762 w 1598769"/>
                      <a:gd name="csY26" fmla="*/ 1065439 h 2571178"/>
                      <a:gd name="csX27" fmla="*/ 574604 w 1598769"/>
                      <a:gd name="csY27" fmla="*/ 948968 h 2571178"/>
                      <a:gd name="csX28" fmla="*/ 528138 w 1598769"/>
                      <a:gd name="csY28" fmla="*/ 709935 h 2571178"/>
                      <a:gd name="csX29" fmla="*/ 374674 w 1598769"/>
                      <a:gd name="csY29" fmla="*/ 525522 h 2571178"/>
                      <a:gd name="csX30" fmla="*/ 155359 w 1598769"/>
                      <a:gd name="csY30" fmla="*/ 270694 h 2571178"/>
                      <a:gd name="csX31" fmla="*/ 3416 w 1598769"/>
                      <a:gd name="csY31" fmla="*/ 10726 h 2571178"/>
                      <a:gd name="csX32" fmla="*/ 203821 w 1598769"/>
                      <a:gd name="csY32" fmla="*/ 46600 h 2571178"/>
                      <a:gd name="csX33" fmla="*/ 468177 w 1598769"/>
                      <a:gd name="csY33" fmla="*/ 192951 h 25711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1598769" h="2571178">
                        <a:moveTo>
                          <a:pt x="468177" y="193141"/>
                        </a:moveTo>
                        <a:cubicBezTo>
                          <a:pt x="588573" y="295624"/>
                          <a:pt x="680841" y="426560"/>
                          <a:pt x="771873" y="555877"/>
                        </a:cubicBezTo>
                        <a:cubicBezTo>
                          <a:pt x="790308" y="582140"/>
                          <a:pt x="812544" y="610687"/>
                          <a:pt x="844377" y="614493"/>
                        </a:cubicBezTo>
                        <a:cubicBezTo>
                          <a:pt x="875639" y="618205"/>
                          <a:pt x="903861" y="596414"/>
                          <a:pt x="925527" y="573481"/>
                        </a:cubicBezTo>
                        <a:cubicBezTo>
                          <a:pt x="1035849" y="457010"/>
                          <a:pt x="1077185" y="285348"/>
                          <a:pt x="1196345" y="177916"/>
                        </a:cubicBezTo>
                        <a:cubicBezTo>
                          <a:pt x="1303341" y="81428"/>
                          <a:pt x="1454999" y="53452"/>
                          <a:pt x="1598770" y="45649"/>
                        </a:cubicBezTo>
                        <a:cubicBezTo>
                          <a:pt x="1544892" y="205892"/>
                          <a:pt x="1485312" y="374699"/>
                          <a:pt x="1355414" y="482797"/>
                        </a:cubicBezTo>
                        <a:cubicBezTo>
                          <a:pt x="1314839" y="516578"/>
                          <a:pt x="1268468" y="543317"/>
                          <a:pt x="1230078" y="579666"/>
                        </a:cubicBezTo>
                        <a:cubicBezTo>
                          <a:pt x="1106737" y="696328"/>
                          <a:pt x="1089443" y="883596"/>
                          <a:pt x="1080035" y="1053259"/>
                        </a:cubicBezTo>
                        <a:cubicBezTo>
                          <a:pt x="1078800" y="1074479"/>
                          <a:pt x="1078230" y="1097793"/>
                          <a:pt x="1091153" y="1114730"/>
                        </a:cubicBezTo>
                        <a:cubicBezTo>
                          <a:pt x="1114529" y="1145371"/>
                          <a:pt x="1163086" y="1135094"/>
                          <a:pt x="1198340" y="1150604"/>
                        </a:cubicBezTo>
                        <a:cubicBezTo>
                          <a:pt x="1238250" y="1168208"/>
                          <a:pt x="1254404" y="1215406"/>
                          <a:pt x="1266282" y="1257465"/>
                        </a:cubicBezTo>
                        <a:cubicBezTo>
                          <a:pt x="1293269" y="1353192"/>
                          <a:pt x="1320636" y="1451584"/>
                          <a:pt x="1311133" y="1550546"/>
                        </a:cubicBezTo>
                        <a:cubicBezTo>
                          <a:pt x="1306857" y="1594794"/>
                          <a:pt x="1295359" y="1638281"/>
                          <a:pt x="1294979" y="1682719"/>
                        </a:cubicBezTo>
                        <a:cubicBezTo>
                          <a:pt x="1294694" y="1713073"/>
                          <a:pt x="1299635" y="1743714"/>
                          <a:pt x="1294979" y="1773783"/>
                        </a:cubicBezTo>
                        <a:cubicBezTo>
                          <a:pt x="1288043" y="1818126"/>
                          <a:pt x="1260961" y="1856189"/>
                          <a:pt x="1239390" y="1895488"/>
                        </a:cubicBezTo>
                        <a:cubicBezTo>
                          <a:pt x="1176675" y="2009676"/>
                          <a:pt x="1157480" y="2142324"/>
                          <a:pt x="1147883" y="2272212"/>
                        </a:cubicBezTo>
                        <a:cubicBezTo>
                          <a:pt x="1140851" y="2366702"/>
                          <a:pt x="1132013" y="2474324"/>
                          <a:pt x="1056850" y="2531799"/>
                        </a:cubicBezTo>
                        <a:cubicBezTo>
                          <a:pt x="995369" y="2578901"/>
                          <a:pt x="909848" y="2575095"/>
                          <a:pt x="833164" y="2564247"/>
                        </a:cubicBezTo>
                        <a:cubicBezTo>
                          <a:pt x="777480" y="2556444"/>
                          <a:pt x="720561" y="2545406"/>
                          <a:pt x="672954" y="2515337"/>
                        </a:cubicBezTo>
                        <a:cubicBezTo>
                          <a:pt x="592944" y="2464713"/>
                          <a:pt x="553889" y="2370318"/>
                          <a:pt x="519585" y="2281918"/>
                        </a:cubicBezTo>
                        <a:cubicBezTo>
                          <a:pt x="488037" y="2200560"/>
                          <a:pt x="456490" y="2119105"/>
                          <a:pt x="424847" y="2037747"/>
                        </a:cubicBezTo>
                        <a:cubicBezTo>
                          <a:pt x="405842" y="1988837"/>
                          <a:pt x="386742" y="1939355"/>
                          <a:pt x="379710" y="1887400"/>
                        </a:cubicBezTo>
                        <a:cubicBezTo>
                          <a:pt x="369448" y="1811655"/>
                          <a:pt x="385412" y="1734959"/>
                          <a:pt x="384176" y="1658454"/>
                        </a:cubicBezTo>
                        <a:cubicBezTo>
                          <a:pt x="382656" y="1566152"/>
                          <a:pt x="356239" y="1475849"/>
                          <a:pt x="351868" y="1383642"/>
                        </a:cubicBezTo>
                        <a:cubicBezTo>
                          <a:pt x="347497" y="1291436"/>
                          <a:pt x="371158" y="1189428"/>
                          <a:pt x="445942" y="1135474"/>
                        </a:cubicBezTo>
                        <a:cubicBezTo>
                          <a:pt x="479295" y="1111400"/>
                          <a:pt x="521486" y="1097983"/>
                          <a:pt x="546762" y="1065439"/>
                        </a:cubicBezTo>
                        <a:cubicBezTo>
                          <a:pt x="571753" y="1033277"/>
                          <a:pt x="574699" y="989600"/>
                          <a:pt x="574604" y="948968"/>
                        </a:cubicBezTo>
                        <a:cubicBezTo>
                          <a:pt x="574414" y="867038"/>
                          <a:pt x="565197" y="783015"/>
                          <a:pt x="528138" y="709935"/>
                        </a:cubicBezTo>
                        <a:cubicBezTo>
                          <a:pt x="491743" y="638378"/>
                          <a:pt x="431213" y="582616"/>
                          <a:pt x="374674" y="525522"/>
                        </a:cubicBezTo>
                        <a:cubicBezTo>
                          <a:pt x="295709" y="445876"/>
                          <a:pt x="222446" y="360616"/>
                          <a:pt x="155359" y="270694"/>
                        </a:cubicBezTo>
                        <a:cubicBezTo>
                          <a:pt x="127232" y="232916"/>
                          <a:pt x="-24521" y="59446"/>
                          <a:pt x="3416" y="10726"/>
                        </a:cubicBezTo>
                        <a:cubicBezTo>
                          <a:pt x="23466" y="-24291"/>
                          <a:pt x="169423" y="36799"/>
                          <a:pt x="203821" y="46600"/>
                        </a:cubicBezTo>
                        <a:cubicBezTo>
                          <a:pt x="301506" y="74576"/>
                          <a:pt x="391113" y="127388"/>
                          <a:pt x="468177" y="192951"/>
                        </a:cubicBezTo>
                        <a:close/>
                      </a:path>
                    </a:pathLst>
                  </a:custGeom>
                  <a:solidFill>
                    <a:srgbClr val="9F2424"/>
                  </a:solidFill>
                  <a:ln w="9502" cap="flat">
                    <a:noFill/>
                    <a:prstDash val="solid"/>
                    <a:miter/>
                  </a:ln>
                </p:spPr>
                <p:txBody>
                  <a:bodyPr/>
                  <a:lstStyle/>
                  <a:p>
                    <a:endParaRPr lang="en-TH"/>
                  </a:p>
                </p:txBody>
              </p:sp>
              <p:grpSp>
                <p:nvGrpSpPr>
                  <p:cNvPr id="314" name="Graphic 19">
                    <a:extLst>
                      <a:ext uri="{FF2B5EF4-FFF2-40B4-BE49-F238E27FC236}">
                        <a16:creationId xmlns:a16="http://schemas.microsoft.com/office/drawing/2014/main" id="{D1D30633-2744-E2F1-F9CE-8322A58FC2E7}"/>
                      </a:ext>
                    </a:extLst>
                  </p:cNvPr>
                  <p:cNvGrpSpPr/>
                  <p:nvPr/>
                </p:nvGrpSpPr>
                <p:grpSpPr>
                  <a:xfrm>
                    <a:off x="-1347913" y="3423935"/>
                    <a:ext cx="3996701" cy="3195626"/>
                    <a:chOff x="-1347913" y="3423935"/>
                    <a:chExt cx="3996701" cy="3195626"/>
                  </a:xfrm>
                  <a:solidFill>
                    <a:srgbClr val="479593"/>
                  </a:solidFill>
                </p:grpSpPr>
                <p:sp>
                  <p:nvSpPr>
                    <p:cNvPr id="315" name="Freeform 314">
                      <a:extLst>
                        <a:ext uri="{FF2B5EF4-FFF2-40B4-BE49-F238E27FC236}">
                          <a16:creationId xmlns:a16="http://schemas.microsoft.com/office/drawing/2014/main" id="{AACFE096-EB27-56CA-9607-D5B67F58E400}"/>
                        </a:ext>
                      </a:extLst>
                    </p:cNvPr>
                    <p:cNvSpPr/>
                    <p:nvPr/>
                  </p:nvSpPr>
                  <p:spPr>
                    <a:xfrm>
                      <a:off x="-1117394" y="3611240"/>
                      <a:ext cx="1692762" cy="3008320"/>
                    </a:xfrm>
                    <a:custGeom>
                      <a:avLst/>
                      <a:gdLst>
                        <a:gd name="csX0" fmla="*/ 1364931 w 1692762"/>
                        <a:gd name="csY0" fmla="*/ 2031446 h 3008320"/>
                        <a:gd name="csX1" fmla="*/ 1418905 w 1692762"/>
                        <a:gd name="csY1" fmla="*/ 1923063 h 3008320"/>
                        <a:gd name="csX2" fmla="*/ 1501290 w 1692762"/>
                        <a:gd name="csY2" fmla="*/ 1868824 h 3008320"/>
                        <a:gd name="csX3" fmla="*/ 1480860 w 1692762"/>
                        <a:gd name="csY3" fmla="*/ 1806972 h 3008320"/>
                        <a:gd name="csX4" fmla="*/ 1408167 w 1692762"/>
                        <a:gd name="csY4" fmla="*/ 1706202 h 3008320"/>
                        <a:gd name="csX5" fmla="*/ 1372153 w 1692762"/>
                        <a:gd name="csY5" fmla="*/ 1635500 h 3008320"/>
                        <a:gd name="csX6" fmla="*/ 1478294 w 1692762"/>
                        <a:gd name="csY6" fmla="*/ 1674229 h 3008320"/>
                        <a:gd name="csX7" fmla="*/ 1690862 w 1692762"/>
                        <a:gd name="csY7" fmla="*/ 1764437 h 3008320"/>
                        <a:gd name="csX8" fmla="*/ 1692763 w 1692762"/>
                        <a:gd name="csY8" fmla="*/ 1764628 h 3008320"/>
                        <a:gd name="csX9" fmla="*/ 1682120 w 1692762"/>
                        <a:gd name="csY9" fmla="*/ 1748546 h 3008320"/>
                        <a:gd name="csX10" fmla="*/ 1642495 w 1692762"/>
                        <a:gd name="csY10" fmla="*/ 1370775 h 3008320"/>
                        <a:gd name="csX11" fmla="*/ 1677084 w 1692762"/>
                        <a:gd name="csY11" fmla="*/ 1263344 h 3008320"/>
                        <a:gd name="csX12" fmla="*/ 1603726 w 1692762"/>
                        <a:gd name="csY12" fmla="*/ 1101673 h 3008320"/>
                        <a:gd name="csX13" fmla="*/ 1457294 w 1692762"/>
                        <a:gd name="csY13" fmla="*/ 979778 h 3008320"/>
                        <a:gd name="csX14" fmla="*/ 1025126 w 1692762"/>
                        <a:gd name="csY14" fmla="*/ 389523 h 3008320"/>
                        <a:gd name="csX15" fmla="*/ 1004601 w 1692762"/>
                        <a:gd name="csY15" fmla="*/ 370492 h 3008320"/>
                        <a:gd name="csX16" fmla="*/ 775119 w 1692762"/>
                        <a:gd name="csY16" fmla="*/ 218527 h 3008320"/>
                        <a:gd name="csX17" fmla="*/ 658049 w 1692762"/>
                        <a:gd name="csY17" fmla="*/ 163146 h 3008320"/>
                        <a:gd name="csX18" fmla="*/ 497174 w 1692762"/>
                        <a:gd name="csY18" fmla="*/ 73033 h 3008320"/>
                        <a:gd name="csX19" fmla="*/ 294203 w 1692762"/>
                        <a:gd name="csY19" fmla="*/ 3093 h 3008320"/>
                        <a:gd name="csX20" fmla="*/ 107387 w 1692762"/>
                        <a:gd name="csY20" fmla="*/ 31545 h 3008320"/>
                        <a:gd name="csX21" fmla="*/ 89617 w 1692762"/>
                        <a:gd name="csY21" fmla="*/ 42583 h 3008320"/>
                        <a:gd name="csX22" fmla="*/ 81350 w 1692762"/>
                        <a:gd name="csY22" fmla="*/ 48673 h 3008320"/>
                        <a:gd name="csX23" fmla="*/ 74698 w 1692762"/>
                        <a:gd name="csY23" fmla="*/ 54192 h 3008320"/>
                        <a:gd name="csX24" fmla="*/ 71088 w 1692762"/>
                        <a:gd name="csY24" fmla="*/ 57237 h 3008320"/>
                        <a:gd name="csX25" fmla="*/ 66146 w 1692762"/>
                        <a:gd name="csY25" fmla="*/ 61900 h 3008320"/>
                        <a:gd name="csX26" fmla="*/ 61205 w 1692762"/>
                        <a:gd name="csY26" fmla="*/ 66563 h 3008320"/>
                        <a:gd name="csX27" fmla="*/ 59970 w 1692762"/>
                        <a:gd name="csY27" fmla="*/ 67704 h 3008320"/>
                        <a:gd name="csX28" fmla="*/ 59400 w 1692762"/>
                        <a:gd name="csY28" fmla="*/ 68275 h 3008320"/>
                        <a:gd name="csX29" fmla="*/ 60540 w 1692762"/>
                        <a:gd name="csY29" fmla="*/ 67324 h 3008320"/>
                        <a:gd name="csX30" fmla="*/ 58734 w 1692762"/>
                        <a:gd name="csY30" fmla="*/ 69322 h 3008320"/>
                        <a:gd name="csX31" fmla="*/ 44861 w 1692762"/>
                        <a:gd name="csY31" fmla="*/ 85118 h 3008320"/>
                        <a:gd name="csX32" fmla="*/ 8372 w 1692762"/>
                        <a:gd name="csY32" fmla="*/ 151918 h 3008320"/>
                        <a:gd name="csX33" fmla="*/ 13788 w 1692762"/>
                        <a:gd name="csY33" fmla="*/ 293415 h 3008320"/>
                        <a:gd name="csX34" fmla="*/ 72513 w 1692762"/>
                        <a:gd name="csY34" fmla="*/ 418546 h 3008320"/>
                        <a:gd name="csX35" fmla="*/ 137129 w 1692762"/>
                        <a:gd name="csY35" fmla="*/ 512180 h 3008320"/>
                        <a:gd name="csX36" fmla="*/ 184261 w 1692762"/>
                        <a:gd name="csY36" fmla="*/ 570891 h 3008320"/>
                        <a:gd name="csX37" fmla="*/ 202030 w 1692762"/>
                        <a:gd name="csY37" fmla="*/ 592016 h 3008320"/>
                        <a:gd name="csX38" fmla="*/ 62630 w 1692762"/>
                        <a:gd name="csY38" fmla="*/ 684793 h 3008320"/>
                        <a:gd name="csX39" fmla="*/ 266741 w 1692762"/>
                        <a:gd name="csY39" fmla="*/ 549005 h 3008320"/>
                        <a:gd name="csX40" fmla="*/ 249067 w 1692762"/>
                        <a:gd name="csY40" fmla="*/ 528261 h 3008320"/>
                        <a:gd name="csX41" fmla="*/ 203551 w 1692762"/>
                        <a:gd name="csY41" fmla="*/ 472404 h 3008320"/>
                        <a:gd name="csX42" fmla="*/ 142260 w 1692762"/>
                        <a:gd name="csY42" fmla="*/ 385431 h 3008320"/>
                        <a:gd name="csX43" fmla="*/ 88952 w 1692762"/>
                        <a:gd name="csY43" fmla="*/ 276192 h 3008320"/>
                        <a:gd name="csX44" fmla="*/ 81160 w 1692762"/>
                        <a:gd name="csY44" fmla="*/ 172376 h 3008320"/>
                        <a:gd name="csX45" fmla="*/ 104346 w 1692762"/>
                        <a:gd name="csY45" fmla="*/ 127177 h 3008320"/>
                        <a:gd name="csX46" fmla="*/ 114133 w 1692762"/>
                        <a:gd name="csY46" fmla="*/ 115568 h 3008320"/>
                        <a:gd name="csX47" fmla="*/ 115369 w 1692762"/>
                        <a:gd name="csY47" fmla="*/ 114046 h 3008320"/>
                        <a:gd name="csX48" fmla="*/ 112518 w 1692762"/>
                        <a:gd name="csY48" fmla="*/ 116710 h 3008320"/>
                        <a:gd name="csX49" fmla="*/ 113088 w 1692762"/>
                        <a:gd name="csY49" fmla="*/ 116139 h 3008320"/>
                        <a:gd name="csX50" fmla="*/ 114323 w 1692762"/>
                        <a:gd name="csY50" fmla="*/ 114997 h 3008320"/>
                        <a:gd name="csX51" fmla="*/ 119170 w 1692762"/>
                        <a:gd name="csY51" fmla="*/ 110334 h 3008320"/>
                        <a:gd name="csX52" fmla="*/ 124111 w 1692762"/>
                        <a:gd name="csY52" fmla="*/ 105672 h 3008320"/>
                        <a:gd name="csX53" fmla="*/ 125441 w 1692762"/>
                        <a:gd name="csY53" fmla="*/ 104530 h 3008320"/>
                        <a:gd name="csX54" fmla="*/ 126011 w 1692762"/>
                        <a:gd name="csY54" fmla="*/ 104054 h 3008320"/>
                        <a:gd name="csX55" fmla="*/ 128482 w 1692762"/>
                        <a:gd name="csY55" fmla="*/ 101770 h 3008320"/>
                        <a:gd name="csX56" fmla="*/ 133613 w 1692762"/>
                        <a:gd name="csY56" fmla="*/ 97774 h 3008320"/>
                        <a:gd name="csX57" fmla="*/ 144731 w 1692762"/>
                        <a:gd name="csY57" fmla="*/ 90447 h 3008320"/>
                        <a:gd name="csX58" fmla="*/ 282991 w 1692762"/>
                        <a:gd name="csY58" fmla="*/ 68751 h 3008320"/>
                        <a:gd name="csX59" fmla="*/ 368132 w 1692762"/>
                        <a:gd name="csY59" fmla="*/ 87116 h 3008320"/>
                        <a:gd name="csX60" fmla="*/ 711548 w 1692762"/>
                        <a:gd name="csY60" fmla="*/ 362404 h 3008320"/>
                        <a:gd name="csX61" fmla="*/ 1287392 w 1692762"/>
                        <a:gd name="csY61" fmla="*/ 1277046 h 3008320"/>
                        <a:gd name="csX62" fmla="*/ 1272948 w 1692762"/>
                        <a:gd name="csY62" fmla="*/ 1518934 h 3008320"/>
                        <a:gd name="csX63" fmla="*/ 1206811 w 1692762"/>
                        <a:gd name="csY63" fmla="*/ 1646348 h 3008320"/>
                        <a:gd name="csX64" fmla="*/ 1227052 w 1692762"/>
                        <a:gd name="csY64" fmla="*/ 2067796 h 3008320"/>
                        <a:gd name="csX65" fmla="*/ 1493593 w 1692762"/>
                        <a:gd name="csY65" fmla="*/ 3008321 h 3008320"/>
                        <a:gd name="csX66" fmla="*/ 1571418 w 1692762"/>
                        <a:gd name="csY66" fmla="*/ 3000994 h 3008320"/>
                        <a:gd name="csX67" fmla="*/ 1593083 w 1692762"/>
                        <a:gd name="csY67" fmla="*/ 2997092 h 3008320"/>
                        <a:gd name="csX68" fmla="*/ 1591943 w 1692762"/>
                        <a:gd name="csY68" fmla="*/ 2988624 h 3008320"/>
                        <a:gd name="csX69" fmla="*/ 1397999 w 1692762"/>
                        <a:gd name="csY69" fmla="*/ 2151628 h 3008320"/>
                        <a:gd name="csX70" fmla="*/ 1365121 w 1692762"/>
                        <a:gd name="csY70" fmla="*/ 2031446 h 30083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1692762" h="3008320">
                          <a:moveTo>
                            <a:pt x="1364931" y="2031446"/>
                          </a:moveTo>
                          <a:cubicBezTo>
                            <a:pt x="1363601" y="1990053"/>
                            <a:pt x="1380515" y="1945520"/>
                            <a:pt x="1418905" y="1923063"/>
                          </a:cubicBezTo>
                          <a:cubicBezTo>
                            <a:pt x="1448362" y="1905935"/>
                            <a:pt x="1491313" y="1899179"/>
                            <a:pt x="1501290" y="1868824"/>
                          </a:cubicBezTo>
                          <a:cubicBezTo>
                            <a:pt x="1508322" y="1847509"/>
                            <a:pt x="1494258" y="1825623"/>
                            <a:pt x="1480860" y="1806972"/>
                          </a:cubicBezTo>
                          <a:cubicBezTo>
                            <a:pt x="1456629" y="1773382"/>
                            <a:pt x="1432398" y="1739792"/>
                            <a:pt x="1408167" y="1706202"/>
                          </a:cubicBezTo>
                          <a:cubicBezTo>
                            <a:pt x="1392963" y="1685077"/>
                            <a:pt x="1377949" y="1659956"/>
                            <a:pt x="1372153" y="1635500"/>
                          </a:cubicBezTo>
                          <a:cubicBezTo>
                            <a:pt x="1409022" y="1643303"/>
                            <a:pt x="1445321" y="1657767"/>
                            <a:pt x="1478294" y="1674229"/>
                          </a:cubicBezTo>
                          <a:cubicBezTo>
                            <a:pt x="1547282" y="1708580"/>
                            <a:pt x="1613323" y="1752257"/>
                            <a:pt x="1690862" y="1764437"/>
                          </a:cubicBezTo>
                          <a:cubicBezTo>
                            <a:pt x="1691528" y="1764532"/>
                            <a:pt x="1692098" y="1764532"/>
                            <a:pt x="1692763" y="1764628"/>
                          </a:cubicBezTo>
                          <a:cubicBezTo>
                            <a:pt x="1689152" y="1759299"/>
                            <a:pt x="1685541" y="1753970"/>
                            <a:pt x="1682120" y="1748546"/>
                          </a:cubicBezTo>
                          <a:cubicBezTo>
                            <a:pt x="1612183" y="1634739"/>
                            <a:pt x="1596409" y="1494288"/>
                            <a:pt x="1642495" y="1370775"/>
                          </a:cubicBezTo>
                          <a:cubicBezTo>
                            <a:pt x="1655704" y="1335377"/>
                            <a:pt x="1673853" y="1300645"/>
                            <a:pt x="1677084" y="1263344"/>
                          </a:cubicBezTo>
                          <a:cubicBezTo>
                            <a:pt x="1682215" y="1203681"/>
                            <a:pt x="1648007" y="1146397"/>
                            <a:pt x="1603726" y="1101673"/>
                          </a:cubicBezTo>
                          <a:cubicBezTo>
                            <a:pt x="1559445" y="1057045"/>
                            <a:pt x="1504901" y="1021552"/>
                            <a:pt x="1457294" y="979778"/>
                          </a:cubicBezTo>
                          <a:cubicBezTo>
                            <a:pt x="1269242" y="814491"/>
                            <a:pt x="1203296" y="563374"/>
                            <a:pt x="1025126" y="389523"/>
                          </a:cubicBezTo>
                          <a:cubicBezTo>
                            <a:pt x="1018474" y="383053"/>
                            <a:pt x="1011538" y="376677"/>
                            <a:pt x="1004601" y="370492"/>
                          </a:cubicBezTo>
                          <a:cubicBezTo>
                            <a:pt x="937324" y="309782"/>
                            <a:pt x="858644" y="261157"/>
                            <a:pt x="775119" y="218527"/>
                          </a:cubicBezTo>
                          <a:cubicBezTo>
                            <a:pt x="736824" y="199020"/>
                            <a:pt x="697579" y="180750"/>
                            <a:pt x="658049" y="163146"/>
                          </a:cubicBezTo>
                          <a:cubicBezTo>
                            <a:pt x="603126" y="134980"/>
                            <a:pt x="549057" y="104149"/>
                            <a:pt x="497174" y="73033"/>
                          </a:cubicBezTo>
                          <a:cubicBezTo>
                            <a:pt x="435409" y="35827"/>
                            <a:pt x="364331" y="11752"/>
                            <a:pt x="294203" y="3093"/>
                          </a:cubicBezTo>
                          <a:cubicBezTo>
                            <a:pt x="224266" y="-5471"/>
                            <a:pt x="156419" y="3664"/>
                            <a:pt x="107387" y="31545"/>
                          </a:cubicBezTo>
                          <a:cubicBezTo>
                            <a:pt x="101115" y="34780"/>
                            <a:pt x="95414" y="38777"/>
                            <a:pt x="89617" y="42583"/>
                          </a:cubicBezTo>
                          <a:lnTo>
                            <a:pt x="81350" y="48673"/>
                          </a:lnTo>
                          <a:cubicBezTo>
                            <a:pt x="78689" y="50671"/>
                            <a:pt x="76979" y="52384"/>
                            <a:pt x="74698" y="54192"/>
                          </a:cubicBezTo>
                          <a:cubicBezTo>
                            <a:pt x="73463" y="55239"/>
                            <a:pt x="72798" y="55524"/>
                            <a:pt x="71088" y="57237"/>
                          </a:cubicBezTo>
                          <a:lnTo>
                            <a:pt x="66146" y="61900"/>
                          </a:lnTo>
                          <a:lnTo>
                            <a:pt x="61205" y="66563"/>
                          </a:lnTo>
                          <a:lnTo>
                            <a:pt x="59970" y="67704"/>
                          </a:lnTo>
                          <a:lnTo>
                            <a:pt x="59400" y="68275"/>
                          </a:lnTo>
                          <a:cubicBezTo>
                            <a:pt x="58829" y="68846"/>
                            <a:pt x="62155" y="65801"/>
                            <a:pt x="60540" y="67324"/>
                          </a:cubicBezTo>
                          <a:lnTo>
                            <a:pt x="58734" y="69322"/>
                          </a:lnTo>
                          <a:cubicBezTo>
                            <a:pt x="54173" y="74651"/>
                            <a:pt x="48757" y="79599"/>
                            <a:pt x="44861" y="85118"/>
                          </a:cubicBezTo>
                          <a:cubicBezTo>
                            <a:pt x="27567" y="106433"/>
                            <a:pt x="15594" y="128890"/>
                            <a:pt x="8372" y="151918"/>
                          </a:cubicBezTo>
                          <a:cubicBezTo>
                            <a:pt x="-5977" y="197973"/>
                            <a:pt x="-370" y="247455"/>
                            <a:pt x="13788" y="293415"/>
                          </a:cubicBezTo>
                          <a:cubicBezTo>
                            <a:pt x="28137" y="339471"/>
                            <a:pt x="50087" y="381911"/>
                            <a:pt x="72513" y="418546"/>
                          </a:cubicBezTo>
                          <a:cubicBezTo>
                            <a:pt x="94843" y="455276"/>
                            <a:pt x="117744" y="486583"/>
                            <a:pt x="137129" y="512180"/>
                          </a:cubicBezTo>
                          <a:cubicBezTo>
                            <a:pt x="156609" y="537682"/>
                            <a:pt x="173143" y="557760"/>
                            <a:pt x="184261" y="570891"/>
                          </a:cubicBezTo>
                          <a:cubicBezTo>
                            <a:pt x="195854" y="584689"/>
                            <a:pt x="202030" y="592016"/>
                            <a:pt x="202030" y="592016"/>
                          </a:cubicBezTo>
                          <a:lnTo>
                            <a:pt x="62630" y="684793"/>
                          </a:lnTo>
                          <a:lnTo>
                            <a:pt x="266741" y="549005"/>
                          </a:lnTo>
                          <a:cubicBezTo>
                            <a:pt x="266741" y="549005"/>
                            <a:pt x="260565" y="541773"/>
                            <a:pt x="249067" y="528261"/>
                          </a:cubicBezTo>
                          <a:cubicBezTo>
                            <a:pt x="238519" y="515891"/>
                            <a:pt x="222270" y="496479"/>
                            <a:pt x="203551" y="472404"/>
                          </a:cubicBezTo>
                          <a:cubicBezTo>
                            <a:pt x="184926" y="448330"/>
                            <a:pt x="163070" y="418926"/>
                            <a:pt x="142260" y="385431"/>
                          </a:cubicBezTo>
                          <a:cubicBezTo>
                            <a:pt x="121260" y="352032"/>
                            <a:pt x="101495" y="314159"/>
                            <a:pt x="88952" y="276192"/>
                          </a:cubicBezTo>
                          <a:cubicBezTo>
                            <a:pt x="76504" y="237939"/>
                            <a:pt x="72798" y="201970"/>
                            <a:pt x="81160" y="172376"/>
                          </a:cubicBezTo>
                          <a:cubicBezTo>
                            <a:pt x="85436" y="157342"/>
                            <a:pt x="92468" y="142688"/>
                            <a:pt x="104346" y="127177"/>
                          </a:cubicBezTo>
                          <a:cubicBezTo>
                            <a:pt x="106911" y="123181"/>
                            <a:pt x="110997" y="119565"/>
                            <a:pt x="114133" y="115568"/>
                          </a:cubicBezTo>
                          <a:lnTo>
                            <a:pt x="115369" y="114046"/>
                          </a:lnTo>
                          <a:cubicBezTo>
                            <a:pt x="118029" y="111571"/>
                            <a:pt x="113183" y="116044"/>
                            <a:pt x="112518" y="116710"/>
                          </a:cubicBezTo>
                          <a:lnTo>
                            <a:pt x="113088" y="116139"/>
                          </a:lnTo>
                          <a:lnTo>
                            <a:pt x="114323" y="114997"/>
                          </a:lnTo>
                          <a:lnTo>
                            <a:pt x="119170" y="110334"/>
                          </a:lnTo>
                          <a:lnTo>
                            <a:pt x="124111" y="105672"/>
                          </a:lnTo>
                          <a:cubicBezTo>
                            <a:pt x="125156" y="104625"/>
                            <a:pt x="125156" y="104720"/>
                            <a:pt x="125441" y="104530"/>
                          </a:cubicBezTo>
                          <a:lnTo>
                            <a:pt x="126011" y="104054"/>
                          </a:lnTo>
                          <a:cubicBezTo>
                            <a:pt x="126961" y="103388"/>
                            <a:pt x="126961" y="102912"/>
                            <a:pt x="128482" y="101770"/>
                          </a:cubicBezTo>
                          <a:lnTo>
                            <a:pt x="133613" y="97774"/>
                          </a:lnTo>
                          <a:cubicBezTo>
                            <a:pt x="137224" y="95300"/>
                            <a:pt x="140740" y="92635"/>
                            <a:pt x="144731" y="90447"/>
                          </a:cubicBezTo>
                          <a:cubicBezTo>
                            <a:pt x="174663" y="71796"/>
                            <a:pt x="224551" y="62376"/>
                            <a:pt x="282991" y="68751"/>
                          </a:cubicBezTo>
                          <a:cubicBezTo>
                            <a:pt x="310737" y="71701"/>
                            <a:pt x="339720" y="78172"/>
                            <a:pt x="368132" y="87116"/>
                          </a:cubicBezTo>
                          <a:cubicBezTo>
                            <a:pt x="499170" y="143259"/>
                            <a:pt x="630777" y="274955"/>
                            <a:pt x="711548" y="362404"/>
                          </a:cubicBezTo>
                          <a:cubicBezTo>
                            <a:pt x="917654" y="585736"/>
                            <a:pt x="1275704" y="1186077"/>
                            <a:pt x="1287392" y="1277046"/>
                          </a:cubicBezTo>
                          <a:cubicBezTo>
                            <a:pt x="1297749" y="1358024"/>
                            <a:pt x="1303641" y="1442333"/>
                            <a:pt x="1272948" y="1518934"/>
                          </a:cubicBezTo>
                          <a:cubicBezTo>
                            <a:pt x="1255274" y="1563086"/>
                            <a:pt x="1226101" y="1602767"/>
                            <a:pt x="1206811" y="1646348"/>
                          </a:cubicBezTo>
                          <a:cubicBezTo>
                            <a:pt x="1147802" y="1779186"/>
                            <a:pt x="1185716" y="1929534"/>
                            <a:pt x="1227052" y="2067796"/>
                          </a:cubicBezTo>
                          <a:cubicBezTo>
                            <a:pt x="1321885" y="2385237"/>
                            <a:pt x="1378995" y="2699063"/>
                            <a:pt x="1493593" y="3008321"/>
                          </a:cubicBezTo>
                          <a:cubicBezTo>
                            <a:pt x="1519725" y="3007560"/>
                            <a:pt x="1545666" y="3005181"/>
                            <a:pt x="1571418" y="3000994"/>
                          </a:cubicBezTo>
                          <a:cubicBezTo>
                            <a:pt x="1578639" y="2999852"/>
                            <a:pt x="1585861" y="2998520"/>
                            <a:pt x="1593083" y="2997092"/>
                          </a:cubicBezTo>
                          <a:cubicBezTo>
                            <a:pt x="1592703" y="2994238"/>
                            <a:pt x="1592323" y="2991383"/>
                            <a:pt x="1591943" y="2988624"/>
                          </a:cubicBezTo>
                          <a:cubicBezTo>
                            <a:pt x="1554313" y="2704297"/>
                            <a:pt x="1502335" y="2421302"/>
                            <a:pt x="1397999" y="2151628"/>
                          </a:cubicBezTo>
                          <a:cubicBezTo>
                            <a:pt x="1382890" y="2112519"/>
                            <a:pt x="1366451" y="2072934"/>
                            <a:pt x="1365121" y="2031446"/>
                          </a:cubicBezTo>
                          <a:close/>
                        </a:path>
                      </a:pathLst>
                    </a:custGeom>
                    <a:solidFill>
                      <a:schemeClr val="accent1"/>
                    </a:solidFill>
                    <a:ln w="9502" cap="flat">
                      <a:noFill/>
                      <a:prstDash val="solid"/>
                      <a:miter/>
                    </a:ln>
                  </p:spPr>
                  <p:txBody>
                    <a:bodyPr/>
                    <a:lstStyle/>
                    <a:p>
                      <a:endParaRPr lang="en-TH"/>
                    </a:p>
                  </p:txBody>
                </p:sp>
                <p:sp>
                  <p:nvSpPr>
                    <p:cNvPr id="316" name="Freeform 315">
                      <a:extLst>
                        <a:ext uri="{FF2B5EF4-FFF2-40B4-BE49-F238E27FC236}">
                          <a16:creationId xmlns:a16="http://schemas.microsoft.com/office/drawing/2014/main" id="{ECEAD125-FCAC-1C43-E9C2-D60720DD7612}"/>
                        </a:ext>
                      </a:extLst>
                    </p:cNvPr>
                    <p:cNvSpPr/>
                    <p:nvPr/>
                  </p:nvSpPr>
                  <p:spPr>
                    <a:xfrm>
                      <a:off x="-1347913" y="3423935"/>
                      <a:ext cx="3996701" cy="3195626"/>
                    </a:xfrm>
                    <a:custGeom>
                      <a:avLst/>
                      <a:gdLst>
                        <a:gd name="csX0" fmla="*/ 3973325 w 3996701"/>
                        <a:gd name="csY0" fmla="*/ 278133 h 3195626"/>
                        <a:gd name="csX1" fmla="*/ 3894835 w 3996701"/>
                        <a:gd name="csY1" fmla="*/ 149101 h 3195626"/>
                        <a:gd name="csX2" fmla="*/ 3868323 w 3996701"/>
                        <a:gd name="csY2" fmla="*/ 121886 h 3195626"/>
                        <a:gd name="csX3" fmla="*/ 3864902 w 3996701"/>
                        <a:gd name="csY3" fmla="*/ 118556 h 3195626"/>
                        <a:gd name="csX4" fmla="*/ 3860151 w 3996701"/>
                        <a:gd name="csY4" fmla="*/ 114178 h 3195626"/>
                        <a:gd name="csX5" fmla="*/ 3858821 w 3996701"/>
                        <a:gd name="csY5" fmla="*/ 113037 h 3195626"/>
                        <a:gd name="csX6" fmla="*/ 3853689 w 3996701"/>
                        <a:gd name="csY6" fmla="*/ 108659 h 3195626"/>
                        <a:gd name="csX7" fmla="*/ 3848463 w 3996701"/>
                        <a:gd name="csY7" fmla="*/ 104282 h 3195626"/>
                        <a:gd name="csX8" fmla="*/ 3839721 w 3996701"/>
                        <a:gd name="csY8" fmla="*/ 97241 h 3195626"/>
                        <a:gd name="csX9" fmla="*/ 3820431 w 3996701"/>
                        <a:gd name="csY9" fmla="*/ 82682 h 3195626"/>
                        <a:gd name="csX10" fmla="*/ 3802757 w 3996701"/>
                        <a:gd name="csY10" fmla="*/ 70882 h 3195626"/>
                        <a:gd name="csX11" fmla="*/ 3765128 w 3996701"/>
                        <a:gd name="csY11" fmla="*/ 49853 h 3195626"/>
                        <a:gd name="csX12" fmla="*/ 3600926 w 3996701"/>
                        <a:gd name="csY12" fmla="*/ 3226 h 3195626"/>
                        <a:gd name="csX13" fmla="*/ 3439956 w 3996701"/>
                        <a:gd name="csY13" fmla="*/ 8650 h 3195626"/>
                        <a:gd name="csX14" fmla="*/ 3292859 w 3996701"/>
                        <a:gd name="csY14" fmla="*/ 49377 h 3195626"/>
                        <a:gd name="csX15" fmla="*/ 3224442 w 3996701"/>
                        <a:gd name="csY15" fmla="*/ 80493 h 3195626"/>
                        <a:gd name="csX16" fmla="*/ 3200496 w 3996701"/>
                        <a:gd name="csY16" fmla="*/ 93720 h 3195626"/>
                        <a:gd name="csX17" fmla="*/ 2973009 w 3996701"/>
                        <a:gd name="csY17" fmla="*/ 190970 h 3195626"/>
                        <a:gd name="csX18" fmla="*/ 2585122 w 3996701"/>
                        <a:gd name="csY18" fmla="*/ 189828 h 3195626"/>
                        <a:gd name="csX19" fmla="*/ 2194670 w 3996701"/>
                        <a:gd name="csY19" fmla="*/ 135208 h 3195626"/>
                        <a:gd name="csX20" fmla="*/ 1998161 w 3996701"/>
                        <a:gd name="csY20" fmla="*/ 134542 h 3195626"/>
                        <a:gd name="csX21" fmla="*/ 1801652 w 3996701"/>
                        <a:gd name="csY21" fmla="*/ 135208 h 3195626"/>
                        <a:gd name="csX22" fmla="*/ 1411199 w 3996701"/>
                        <a:gd name="csY22" fmla="*/ 189828 h 3195626"/>
                        <a:gd name="csX23" fmla="*/ 1023312 w 3996701"/>
                        <a:gd name="csY23" fmla="*/ 190970 h 3195626"/>
                        <a:gd name="csX24" fmla="*/ 795825 w 3996701"/>
                        <a:gd name="csY24" fmla="*/ 93720 h 3195626"/>
                        <a:gd name="csX25" fmla="*/ 771879 w 3996701"/>
                        <a:gd name="csY25" fmla="*/ 80493 h 3195626"/>
                        <a:gd name="csX26" fmla="*/ 703462 w 3996701"/>
                        <a:gd name="csY26" fmla="*/ 49377 h 3195626"/>
                        <a:gd name="csX27" fmla="*/ 556365 w 3996701"/>
                        <a:gd name="csY27" fmla="*/ 8650 h 3195626"/>
                        <a:gd name="csX28" fmla="*/ 395585 w 3996701"/>
                        <a:gd name="csY28" fmla="*/ 3036 h 3195626"/>
                        <a:gd name="csX29" fmla="*/ 231384 w 3996701"/>
                        <a:gd name="csY29" fmla="*/ 49662 h 3195626"/>
                        <a:gd name="csX30" fmla="*/ 193850 w 3996701"/>
                        <a:gd name="csY30" fmla="*/ 70692 h 3195626"/>
                        <a:gd name="csX31" fmla="*/ 176175 w 3996701"/>
                        <a:gd name="csY31" fmla="*/ 82491 h 3195626"/>
                        <a:gd name="csX32" fmla="*/ 156885 w 3996701"/>
                        <a:gd name="csY32" fmla="*/ 97050 h 3195626"/>
                        <a:gd name="csX33" fmla="*/ 148143 w 3996701"/>
                        <a:gd name="csY33" fmla="*/ 104092 h 3195626"/>
                        <a:gd name="csX34" fmla="*/ 142917 w 3996701"/>
                        <a:gd name="csY34" fmla="*/ 108469 h 3195626"/>
                        <a:gd name="csX35" fmla="*/ 137786 w 3996701"/>
                        <a:gd name="csY35" fmla="*/ 112846 h 3195626"/>
                        <a:gd name="csX36" fmla="*/ 136455 w 3996701"/>
                        <a:gd name="csY36" fmla="*/ 113988 h 3195626"/>
                        <a:gd name="csX37" fmla="*/ 131704 w 3996701"/>
                        <a:gd name="csY37" fmla="*/ 118365 h 3195626"/>
                        <a:gd name="csX38" fmla="*/ 128283 w 3996701"/>
                        <a:gd name="csY38" fmla="*/ 121696 h 3195626"/>
                        <a:gd name="csX39" fmla="*/ 101772 w 3996701"/>
                        <a:gd name="csY39" fmla="*/ 148911 h 3195626"/>
                        <a:gd name="csX40" fmla="*/ 23282 w 3996701"/>
                        <a:gd name="csY40" fmla="*/ 277943 h 3195626"/>
                        <a:gd name="csX41" fmla="*/ 1 w 3996701"/>
                        <a:gd name="csY41" fmla="*/ 414777 h 3195626"/>
                        <a:gd name="csX42" fmla="*/ 15585 w 3996701"/>
                        <a:gd name="csY42" fmla="*/ 532866 h 3195626"/>
                        <a:gd name="csX43" fmla="*/ 86473 w 3996701"/>
                        <a:gd name="csY43" fmla="*/ 708335 h 3195626"/>
                        <a:gd name="csX44" fmla="*/ 158311 w 3996701"/>
                        <a:gd name="csY44" fmla="*/ 824806 h 3195626"/>
                        <a:gd name="csX45" fmla="*/ 208388 w 3996701"/>
                        <a:gd name="csY45" fmla="*/ 894175 h 3195626"/>
                        <a:gd name="csX46" fmla="*/ 225683 w 3996701"/>
                        <a:gd name="csY46" fmla="*/ 917013 h 3195626"/>
                        <a:gd name="csX47" fmla="*/ 290394 w 3996701"/>
                        <a:gd name="csY47" fmla="*/ 874002 h 3195626"/>
                        <a:gd name="csX48" fmla="*/ 273194 w 3996701"/>
                        <a:gd name="csY48" fmla="*/ 851545 h 3195626"/>
                        <a:gd name="csX49" fmla="*/ 224637 w 3996701"/>
                        <a:gd name="csY49" fmla="*/ 785126 h 3195626"/>
                        <a:gd name="csX50" fmla="*/ 156125 w 3996701"/>
                        <a:gd name="csY50" fmla="*/ 675411 h 3195626"/>
                        <a:gd name="csX51" fmla="*/ 90749 w 3996701"/>
                        <a:gd name="csY51" fmla="*/ 515738 h 3195626"/>
                        <a:gd name="csX52" fmla="*/ 76875 w 3996701"/>
                        <a:gd name="csY52" fmla="*/ 413160 h 3195626"/>
                        <a:gd name="csX53" fmla="*/ 96070 w 3996701"/>
                        <a:gd name="csY53" fmla="*/ 298687 h 3195626"/>
                        <a:gd name="csX54" fmla="*/ 161256 w 3996701"/>
                        <a:gd name="csY54" fmla="*/ 191255 h 3195626"/>
                        <a:gd name="csX55" fmla="*/ 183682 w 3996701"/>
                        <a:gd name="csY55" fmla="*/ 168132 h 3195626"/>
                        <a:gd name="csX56" fmla="*/ 186533 w 3996701"/>
                        <a:gd name="csY56" fmla="*/ 165277 h 3195626"/>
                        <a:gd name="csX57" fmla="*/ 189478 w 3996701"/>
                        <a:gd name="csY57" fmla="*/ 162518 h 3195626"/>
                        <a:gd name="csX58" fmla="*/ 190714 w 3996701"/>
                        <a:gd name="csY58" fmla="*/ 161376 h 3195626"/>
                        <a:gd name="csX59" fmla="*/ 195845 w 3996701"/>
                        <a:gd name="csY59" fmla="*/ 156904 h 3195626"/>
                        <a:gd name="csX60" fmla="*/ 200976 w 3996701"/>
                        <a:gd name="csY60" fmla="*/ 152431 h 3195626"/>
                        <a:gd name="csX61" fmla="*/ 208008 w 3996701"/>
                        <a:gd name="csY61" fmla="*/ 146817 h 3195626"/>
                        <a:gd name="csX62" fmla="*/ 223022 w 3996701"/>
                        <a:gd name="csY62" fmla="*/ 135494 h 3195626"/>
                        <a:gd name="csX63" fmla="*/ 237561 w 3996701"/>
                        <a:gd name="csY63" fmla="*/ 125788 h 3195626"/>
                        <a:gd name="csX64" fmla="*/ 268443 w 3996701"/>
                        <a:gd name="csY64" fmla="*/ 108469 h 3195626"/>
                        <a:gd name="csX65" fmla="*/ 405467 w 3996701"/>
                        <a:gd name="csY65" fmla="*/ 69455 h 3195626"/>
                        <a:gd name="csX66" fmla="*/ 545057 w 3996701"/>
                        <a:gd name="csY66" fmla="*/ 74023 h 3195626"/>
                        <a:gd name="csX67" fmla="*/ 795255 w 3996701"/>
                        <a:gd name="csY67" fmla="*/ 171177 h 3195626"/>
                        <a:gd name="csX68" fmla="*/ 996325 w 3996701"/>
                        <a:gd name="csY68" fmla="*/ 291835 h 3195626"/>
                        <a:gd name="csX69" fmla="*/ 1204427 w 3996701"/>
                        <a:gd name="csY69" fmla="*/ 387277 h 3195626"/>
                        <a:gd name="csX70" fmla="*/ 1308098 w 3996701"/>
                        <a:gd name="csY70" fmla="*/ 427433 h 3195626"/>
                        <a:gd name="csX71" fmla="*/ 1408633 w 3996701"/>
                        <a:gd name="csY71" fmla="*/ 463497 h 3195626"/>
                        <a:gd name="csX72" fmla="*/ 1595070 w 3996701"/>
                        <a:gd name="csY72" fmla="*/ 519164 h 3195626"/>
                        <a:gd name="csX73" fmla="*/ 1756420 w 3996701"/>
                        <a:gd name="csY73" fmla="*/ 551136 h 3195626"/>
                        <a:gd name="csX74" fmla="*/ 1883182 w 3996701"/>
                        <a:gd name="csY74" fmla="*/ 565124 h 3195626"/>
                        <a:gd name="csX75" fmla="*/ 1965568 w 3996701"/>
                        <a:gd name="csY75" fmla="*/ 569597 h 3195626"/>
                        <a:gd name="csX76" fmla="*/ 1994835 w 3996701"/>
                        <a:gd name="csY76" fmla="*/ 570548 h 3195626"/>
                        <a:gd name="csX77" fmla="*/ 2001867 w 3996701"/>
                        <a:gd name="csY77" fmla="*/ 570548 h 3195626"/>
                        <a:gd name="csX78" fmla="*/ 2031134 w 3996701"/>
                        <a:gd name="csY78" fmla="*/ 569597 h 3195626"/>
                        <a:gd name="csX79" fmla="*/ 2113520 w 3996701"/>
                        <a:gd name="csY79" fmla="*/ 565124 h 3195626"/>
                        <a:gd name="csX80" fmla="*/ 2240281 w 3996701"/>
                        <a:gd name="csY80" fmla="*/ 551136 h 3195626"/>
                        <a:gd name="csX81" fmla="*/ 2401632 w 3996701"/>
                        <a:gd name="csY81" fmla="*/ 519164 h 3195626"/>
                        <a:gd name="csX82" fmla="*/ 2588068 w 3996701"/>
                        <a:gd name="csY82" fmla="*/ 463497 h 3195626"/>
                        <a:gd name="csX83" fmla="*/ 2688603 w 3996701"/>
                        <a:gd name="csY83" fmla="*/ 427433 h 3195626"/>
                        <a:gd name="csX84" fmla="*/ 2792274 w 3996701"/>
                        <a:gd name="csY84" fmla="*/ 387277 h 3195626"/>
                        <a:gd name="csX85" fmla="*/ 3000376 w 3996701"/>
                        <a:gd name="csY85" fmla="*/ 291835 h 3195626"/>
                        <a:gd name="csX86" fmla="*/ 3201447 w 3996701"/>
                        <a:gd name="csY86" fmla="*/ 171177 h 3195626"/>
                        <a:gd name="csX87" fmla="*/ 3451644 w 3996701"/>
                        <a:gd name="csY87" fmla="*/ 74023 h 3195626"/>
                        <a:gd name="csX88" fmla="*/ 3591234 w 3996701"/>
                        <a:gd name="csY88" fmla="*/ 69455 h 3195626"/>
                        <a:gd name="csX89" fmla="*/ 3728258 w 3996701"/>
                        <a:gd name="csY89" fmla="*/ 108469 h 3195626"/>
                        <a:gd name="csX90" fmla="*/ 3759141 w 3996701"/>
                        <a:gd name="csY90" fmla="*/ 125788 h 3195626"/>
                        <a:gd name="csX91" fmla="*/ 3773680 w 3996701"/>
                        <a:gd name="csY91" fmla="*/ 135494 h 3195626"/>
                        <a:gd name="csX92" fmla="*/ 3788693 w 3996701"/>
                        <a:gd name="csY92" fmla="*/ 146817 h 3195626"/>
                        <a:gd name="csX93" fmla="*/ 3795725 w 3996701"/>
                        <a:gd name="csY93" fmla="*/ 152431 h 3195626"/>
                        <a:gd name="csX94" fmla="*/ 3800856 w 3996701"/>
                        <a:gd name="csY94" fmla="*/ 156904 h 3195626"/>
                        <a:gd name="csX95" fmla="*/ 3805988 w 3996701"/>
                        <a:gd name="csY95" fmla="*/ 161376 h 3195626"/>
                        <a:gd name="csX96" fmla="*/ 3807223 w 3996701"/>
                        <a:gd name="csY96" fmla="*/ 162518 h 3195626"/>
                        <a:gd name="csX97" fmla="*/ 3810169 w 3996701"/>
                        <a:gd name="csY97" fmla="*/ 165277 h 3195626"/>
                        <a:gd name="csX98" fmla="*/ 3813019 w 3996701"/>
                        <a:gd name="csY98" fmla="*/ 168132 h 3195626"/>
                        <a:gd name="csX99" fmla="*/ 3835445 w 3996701"/>
                        <a:gd name="csY99" fmla="*/ 191255 h 3195626"/>
                        <a:gd name="csX100" fmla="*/ 3900631 w 3996701"/>
                        <a:gd name="csY100" fmla="*/ 298687 h 3195626"/>
                        <a:gd name="csX101" fmla="*/ 3919826 w 3996701"/>
                        <a:gd name="csY101" fmla="*/ 413160 h 3195626"/>
                        <a:gd name="csX102" fmla="*/ 3905952 w 3996701"/>
                        <a:gd name="csY102" fmla="*/ 515738 h 3195626"/>
                        <a:gd name="csX103" fmla="*/ 3840576 w 3996701"/>
                        <a:gd name="csY103" fmla="*/ 675411 h 3195626"/>
                        <a:gd name="csX104" fmla="*/ 3772064 w 3996701"/>
                        <a:gd name="csY104" fmla="*/ 785126 h 3195626"/>
                        <a:gd name="csX105" fmla="*/ 3723507 w 3996701"/>
                        <a:gd name="csY105" fmla="*/ 851545 h 3195626"/>
                        <a:gd name="csX106" fmla="*/ 3706308 w 3996701"/>
                        <a:gd name="csY106" fmla="*/ 874002 h 3195626"/>
                        <a:gd name="csX107" fmla="*/ 3564057 w 3996701"/>
                        <a:gd name="csY107" fmla="*/ 779321 h 3195626"/>
                        <a:gd name="csX108" fmla="*/ 3581827 w 3996701"/>
                        <a:gd name="csY108" fmla="*/ 758197 h 3195626"/>
                        <a:gd name="csX109" fmla="*/ 3628958 w 3996701"/>
                        <a:gd name="csY109" fmla="*/ 699485 h 3195626"/>
                        <a:gd name="csX110" fmla="*/ 3693575 w 3996701"/>
                        <a:gd name="csY110" fmla="*/ 605851 h 3195626"/>
                        <a:gd name="csX111" fmla="*/ 3752299 w 3996701"/>
                        <a:gd name="csY111" fmla="*/ 480721 h 3195626"/>
                        <a:gd name="csX112" fmla="*/ 3757716 w 3996701"/>
                        <a:gd name="csY112" fmla="*/ 339223 h 3195626"/>
                        <a:gd name="csX113" fmla="*/ 3721226 w 3996701"/>
                        <a:gd name="csY113" fmla="*/ 272423 h 3195626"/>
                        <a:gd name="csX114" fmla="*/ 3707353 w 3996701"/>
                        <a:gd name="csY114" fmla="*/ 256628 h 3195626"/>
                        <a:gd name="csX115" fmla="*/ 3705547 w 3996701"/>
                        <a:gd name="csY115" fmla="*/ 254629 h 3195626"/>
                        <a:gd name="csX116" fmla="*/ 3706688 w 3996701"/>
                        <a:gd name="csY116" fmla="*/ 255581 h 3195626"/>
                        <a:gd name="csX117" fmla="*/ 3706118 w 3996701"/>
                        <a:gd name="csY117" fmla="*/ 255010 h 3195626"/>
                        <a:gd name="csX118" fmla="*/ 3704882 w 3996701"/>
                        <a:gd name="csY118" fmla="*/ 253868 h 3195626"/>
                        <a:gd name="csX119" fmla="*/ 3699941 w 3996701"/>
                        <a:gd name="csY119" fmla="*/ 249205 h 3195626"/>
                        <a:gd name="csX120" fmla="*/ 3695000 w 3996701"/>
                        <a:gd name="csY120" fmla="*/ 244543 h 3195626"/>
                        <a:gd name="csX121" fmla="*/ 3691389 w 3996701"/>
                        <a:gd name="csY121" fmla="*/ 241498 h 3195626"/>
                        <a:gd name="csX122" fmla="*/ 3684737 w 3996701"/>
                        <a:gd name="csY122" fmla="*/ 235979 h 3195626"/>
                        <a:gd name="csX123" fmla="*/ 3676470 w 3996701"/>
                        <a:gd name="csY123" fmla="*/ 229889 h 3195626"/>
                        <a:gd name="csX124" fmla="*/ 3658701 w 3996701"/>
                        <a:gd name="csY124" fmla="*/ 218850 h 3195626"/>
                        <a:gd name="csX125" fmla="*/ 3471884 w 3996701"/>
                        <a:gd name="csY125" fmla="*/ 190399 h 3195626"/>
                        <a:gd name="csX126" fmla="*/ 3268913 w 3996701"/>
                        <a:gd name="csY126" fmla="*/ 260339 h 3195626"/>
                        <a:gd name="csX127" fmla="*/ 3108038 w 3996701"/>
                        <a:gd name="csY127" fmla="*/ 350452 h 3195626"/>
                        <a:gd name="csX128" fmla="*/ 2990969 w 3996701"/>
                        <a:gd name="csY128" fmla="*/ 405833 h 3195626"/>
                        <a:gd name="csX129" fmla="*/ 2761486 w 3996701"/>
                        <a:gd name="csY129" fmla="*/ 557797 h 3195626"/>
                        <a:gd name="csX130" fmla="*/ 2740962 w 3996701"/>
                        <a:gd name="csY130" fmla="*/ 576829 h 3195626"/>
                        <a:gd name="csX131" fmla="*/ 2308793 w 3996701"/>
                        <a:gd name="csY131" fmla="*/ 1167083 h 3195626"/>
                        <a:gd name="csX132" fmla="*/ 2162362 w 3996701"/>
                        <a:gd name="csY132" fmla="*/ 1288979 h 3195626"/>
                        <a:gd name="csX133" fmla="*/ 2089003 w 3996701"/>
                        <a:gd name="csY133" fmla="*/ 1450649 h 3195626"/>
                        <a:gd name="csX134" fmla="*/ 2123592 w 3996701"/>
                        <a:gd name="csY134" fmla="*/ 1558081 h 3195626"/>
                        <a:gd name="csX135" fmla="*/ 2083967 w 3996701"/>
                        <a:gd name="csY135" fmla="*/ 1935852 h 3195626"/>
                        <a:gd name="csX136" fmla="*/ 2073324 w 3996701"/>
                        <a:gd name="csY136" fmla="*/ 1951933 h 3195626"/>
                        <a:gd name="csX137" fmla="*/ 2075225 w 3996701"/>
                        <a:gd name="csY137" fmla="*/ 1951743 h 3195626"/>
                        <a:gd name="csX138" fmla="*/ 2287793 w 3996701"/>
                        <a:gd name="csY138" fmla="*/ 1861534 h 3195626"/>
                        <a:gd name="csX139" fmla="*/ 2393935 w 3996701"/>
                        <a:gd name="csY139" fmla="*/ 1822806 h 3195626"/>
                        <a:gd name="csX140" fmla="*/ 2357921 w 3996701"/>
                        <a:gd name="csY140" fmla="*/ 1893507 h 3195626"/>
                        <a:gd name="csX141" fmla="*/ 2285228 w 3996701"/>
                        <a:gd name="csY141" fmla="*/ 1994278 h 3195626"/>
                        <a:gd name="csX142" fmla="*/ 2264797 w 3996701"/>
                        <a:gd name="csY142" fmla="*/ 2056129 h 3195626"/>
                        <a:gd name="csX143" fmla="*/ 2347183 w 3996701"/>
                        <a:gd name="csY143" fmla="*/ 2110368 h 3195626"/>
                        <a:gd name="csX144" fmla="*/ 2401156 w 3996701"/>
                        <a:gd name="csY144" fmla="*/ 2218751 h 3195626"/>
                        <a:gd name="csX145" fmla="*/ 2368278 w 3996701"/>
                        <a:gd name="csY145" fmla="*/ 2338934 h 3195626"/>
                        <a:gd name="csX146" fmla="*/ 2174335 w 3996701"/>
                        <a:gd name="csY146" fmla="*/ 3175929 h 3195626"/>
                        <a:gd name="csX147" fmla="*/ 2173194 w 3996701"/>
                        <a:gd name="csY147" fmla="*/ 3184398 h 3195626"/>
                        <a:gd name="csX148" fmla="*/ 2194860 w 3996701"/>
                        <a:gd name="csY148" fmla="*/ 3188299 h 3195626"/>
                        <a:gd name="csX149" fmla="*/ 2272684 w 3996701"/>
                        <a:gd name="csY149" fmla="*/ 3195626 h 3195626"/>
                        <a:gd name="csX150" fmla="*/ 2539226 w 3996701"/>
                        <a:gd name="csY150" fmla="*/ 2255101 h 3195626"/>
                        <a:gd name="csX151" fmla="*/ 2559466 w 3996701"/>
                        <a:gd name="csY151" fmla="*/ 1833654 h 3195626"/>
                        <a:gd name="csX152" fmla="*/ 2493330 w 3996701"/>
                        <a:gd name="csY152" fmla="*/ 1706239 h 3195626"/>
                        <a:gd name="csX153" fmla="*/ 2478886 w 3996701"/>
                        <a:gd name="csY153" fmla="*/ 1464352 h 3195626"/>
                        <a:gd name="csX154" fmla="*/ 3054730 w 3996701"/>
                        <a:gd name="csY154" fmla="*/ 549709 h 3195626"/>
                        <a:gd name="csX155" fmla="*/ 3398146 w 3996701"/>
                        <a:gd name="csY155" fmla="*/ 274422 h 3195626"/>
                        <a:gd name="csX156" fmla="*/ 3483287 w 3996701"/>
                        <a:gd name="csY156" fmla="*/ 256057 h 3195626"/>
                        <a:gd name="csX157" fmla="*/ 3621546 w 3996701"/>
                        <a:gd name="csY157" fmla="*/ 277752 h 3195626"/>
                        <a:gd name="csX158" fmla="*/ 3632664 w 3996701"/>
                        <a:gd name="csY158" fmla="*/ 285079 h 3195626"/>
                        <a:gd name="csX159" fmla="*/ 3637795 w 3996701"/>
                        <a:gd name="csY159" fmla="*/ 289076 h 3195626"/>
                        <a:gd name="csX160" fmla="*/ 3640266 w 3996701"/>
                        <a:gd name="csY160" fmla="*/ 291360 h 3195626"/>
                        <a:gd name="csX161" fmla="*/ 3640836 w 3996701"/>
                        <a:gd name="csY161" fmla="*/ 291835 h 3195626"/>
                        <a:gd name="csX162" fmla="*/ 3642167 w 3996701"/>
                        <a:gd name="csY162" fmla="*/ 292977 h 3195626"/>
                        <a:gd name="csX163" fmla="*/ 3647108 w 3996701"/>
                        <a:gd name="csY163" fmla="*/ 297640 h 3195626"/>
                        <a:gd name="csX164" fmla="*/ 3651954 w 3996701"/>
                        <a:gd name="csY164" fmla="*/ 302303 h 3195626"/>
                        <a:gd name="csX165" fmla="*/ 3653190 w 3996701"/>
                        <a:gd name="csY165" fmla="*/ 303444 h 3195626"/>
                        <a:gd name="csX166" fmla="*/ 3653760 w 3996701"/>
                        <a:gd name="csY166" fmla="*/ 304015 h 3195626"/>
                        <a:gd name="csX167" fmla="*/ 3650814 w 3996701"/>
                        <a:gd name="csY167" fmla="*/ 301351 h 3195626"/>
                        <a:gd name="csX168" fmla="*/ 3652049 w 3996701"/>
                        <a:gd name="csY168" fmla="*/ 302874 h 3195626"/>
                        <a:gd name="csX169" fmla="*/ 3661836 w 3996701"/>
                        <a:gd name="csY169" fmla="*/ 314483 h 3195626"/>
                        <a:gd name="csX170" fmla="*/ 3685022 w 3996701"/>
                        <a:gd name="csY170" fmla="*/ 359682 h 3195626"/>
                        <a:gd name="csX171" fmla="*/ 3677231 w 3996701"/>
                        <a:gd name="csY171" fmla="*/ 463497 h 3195626"/>
                        <a:gd name="csX172" fmla="*/ 3623922 w 3996701"/>
                        <a:gd name="csY172" fmla="*/ 572737 h 3195626"/>
                        <a:gd name="csX173" fmla="*/ 3562632 w 3996701"/>
                        <a:gd name="csY173" fmla="*/ 659710 h 3195626"/>
                        <a:gd name="csX174" fmla="*/ 3517115 w 3996701"/>
                        <a:gd name="csY174" fmla="*/ 715567 h 3195626"/>
                        <a:gd name="csX175" fmla="*/ 3499441 w 3996701"/>
                        <a:gd name="csY175" fmla="*/ 736311 h 3195626"/>
                        <a:gd name="csX176" fmla="*/ 3771019 w 3996701"/>
                        <a:gd name="csY176" fmla="*/ 917108 h 3195626"/>
                        <a:gd name="csX177" fmla="*/ 3788313 w 3996701"/>
                        <a:gd name="csY177" fmla="*/ 894270 h 3195626"/>
                        <a:gd name="csX178" fmla="*/ 3838391 w 3996701"/>
                        <a:gd name="csY178" fmla="*/ 824901 h 3195626"/>
                        <a:gd name="csX179" fmla="*/ 3910229 w 3996701"/>
                        <a:gd name="csY179" fmla="*/ 708430 h 3195626"/>
                        <a:gd name="csX180" fmla="*/ 3981116 w 3996701"/>
                        <a:gd name="csY180" fmla="*/ 532962 h 3195626"/>
                        <a:gd name="csX181" fmla="*/ 3996700 w 3996701"/>
                        <a:gd name="csY181" fmla="*/ 414873 h 3195626"/>
                        <a:gd name="csX182" fmla="*/ 3973419 w 3996701"/>
                        <a:gd name="csY182" fmla="*/ 278228 h 319562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Lst>
                      <a:rect l="l" t="t" r="r" b="b"/>
                      <a:pathLst>
                        <a:path w="3996701" h="3195626">
                          <a:moveTo>
                            <a:pt x="3973325" y="278133"/>
                          </a:moveTo>
                          <a:cubicBezTo>
                            <a:pt x="3956315" y="231697"/>
                            <a:pt x="3928853" y="186878"/>
                            <a:pt x="3894835" y="149101"/>
                          </a:cubicBezTo>
                          <a:cubicBezTo>
                            <a:pt x="3886568" y="139300"/>
                            <a:pt x="3877255" y="130926"/>
                            <a:pt x="3868323" y="121886"/>
                          </a:cubicBezTo>
                          <a:lnTo>
                            <a:pt x="3864902" y="118556"/>
                          </a:lnTo>
                          <a:lnTo>
                            <a:pt x="3860151" y="114178"/>
                          </a:lnTo>
                          <a:lnTo>
                            <a:pt x="3858821" y="113037"/>
                          </a:lnTo>
                          <a:lnTo>
                            <a:pt x="3853689" y="108659"/>
                          </a:lnTo>
                          <a:lnTo>
                            <a:pt x="3848463" y="104282"/>
                          </a:lnTo>
                          <a:lnTo>
                            <a:pt x="3839721" y="97241"/>
                          </a:lnTo>
                          <a:cubicBezTo>
                            <a:pt x="3833450" y="92293"/>
                            <a:pt x="3826513" y="86773"/>
                            <a:pt x="3820431" y="82682"/>
                          </a:cubicBezTo>
                          <a:lnTo>
                            <a:pt x="3802757" y="70882"/>
                          </a:lnTo>
                          <a:cubicBezTo>
                            <a:pt x="3790594" y="63460"/>
                            <a:pt x="3778146" y="56133"/>
                            <a:pt x="3765128" y="49853"/>
                          </a:cubicBezTo>
                          <a:cubicBezTo>
                            <a:pt x="3713435" y="23875"/>
                            <a:pt x="3656230" y="8936"/>
                            <a:pt x="3600926" y="3226"/>
                          </a:cubicBezTo>
                          <a:cubicBezTo>
                            <a:pt x="3545338" y="-2674"/>
                            <a:pt x="3491364" y="467"/>
                            <a:pt x="3439956" y="8650"/>
                          </a:cubicBezTo>
                          <a:cubicBezTo>
                            <a:pt x="3388548" y="17024"/>
                            <a:pt x="3339611" y="31107"/>
                            <a:pt x="3292859" y="49377"/>
                          </a:cubicBezTo>
                          <a:cubicBezTo>
                            <a:pt x="3269484" y="58607"/>
                            <a:pt x="3246678" y="68979"/>
                            <a:pt x="3224442" y="80493"/>
                          </a:cubicBezTo>
                          <a:cubicBezTo>
                            <a:pt x="3216365" y="84585"/>
                            <a:pt x="3208383" y="89248"/>
                            <a:pt x="3200496" y="93720"/>
                          </a:cubicBezTo>
                          <a:cubicBezTo>
                            <a:pt x="3124667" y="126454"/>
                            <a:pt x="3052829" y="168513"/>
                            <a:pt x="2973009" y="190970"/>
                          </a:cubicBezTo>
                          <a:cubicBezTo>
                            <a:pt x="2847958" y="226178"/>
                            <a:pt x="2713785" y="210286"/>
                            <a:pt x="2585122" y="189828"/>
                          </a:cubicBezTo>
                          <a:cubicBezTo>
                            <a:pt x="2455320" y="169179"/>
                            <a:pt x="2325993" y="144058"/>
                            <a:pt x="2194670" y="135208"/>
                          </a:cubicBezTo>
                          <a:cubicBezTo>
                            <a:pt x="2129294" y="130831"/>
                            <a:pt x="2063537" y="130736"/>
                            <a:pt x="1998161" y="134542"/>
                          </a:cubicBezTo>
                          <a:cubicBezTo>
                            <a:pt x="1932689" y="130831"/>
                            <a:pt x="1867028" y="130831"/>
                            <a:pt x="1801652" y="135208"/>
                          </a:cubicBezTo>
                          <a:cubicBezTo>
                            <a:pt x="1670329" y="144058"/>
                            <a:pt x="1541001" y="169084"/>
                            <a:pt x="1411199" y="189828"/>
                          </a:cubicBezTo>
                          <a:cubicBezTo>
                            <a:pt x="1282537" y="210286"/>
                            <a:pt x="1148458" y="226178"/>
                            <a:pt x="1023312" y="190970"/>
                          </a:cubicBezTo>
                          <a:cubicBezTo>
                            <a:pt x="943492" y="168513"/>
                            <a:pt x="871654" y="126454"/>
                            <a:pt x="795825" y="93720"/>
                          </a:cubicBezTo>
                          <a:cubicBezTo>
                            <a:pt x="787843" y="89152"/>
                            <a:pt x="779956" y="84585"/>
                            <a:pt x="771879" y="80493"/>
                          </a:cubicBezTo>
                          <a:cubicBezTo>
                            <a:pt x="749644" y="68979"/>
                            <a:pt x="726838" y="58607"/>
                            <a:pt x="703462" y="49377"/>
                          </a:cubicBezTo>
                          <a:cubicBezTo>
                            <a:pt x="656710" y="31202"/>
                            <a:pt x="607773" y="17119"/>
                            <a:pt x="556365" y="8650"/>
                          </a:cubicBezTo>
                          <a:cubicBezTo>
                            <a:pt x="505147" y="276"/>
                            <a:pt x="451174" y="-2864"/>
                            <a:pt x="395585" y="3036"/>
                          </a:cubicBezTo>
                          <a:cubicBezTo>
                            <a:pt x="340281" y="8745"/>
                            <a:pt x="283077" y="23685"/>
                            <a:pt x="231384" y="49662"/>
                          </a:cubicBezTo>
                          <a:cubicBezTo>
                            <a:pt x="218366" y="55943"/>
                            <a:pt x="206013" y="63270"/>
                            <a:pt x="193850" y="70692"/>
                          </a:cubicBezTo>
                          <a:lnTo>
                            <a:pt x="176175" y="82491"/>
                          </a:lnTo>
                          <a:cubicBezTo>
                            <a:pt x="170189" y="86678"/>
                            <a:pt x="163157" y="92197"/>
                            <a:pt x="156885" y="97050"/>
                          </a:cubicBezTo>
                          <a:lnTo>
                            <a:pt x="148143" y="104092"/>
                          </a:lnTo>
                          <a:lnTo>
                            <a:pt x="142917" y="108469"/>
                          </a:lnTo>
                          <a:lnTo>
                            <a:pt x="137786" y="112846"/>
                          </a:lnTo>
                          <a:lnTo>
                            <a:pt x="136455" y="113988"/>
                          </a:lnTo>
                          <a:lnTo>
                            <a:pt x="131704" y="118365"/>
                          </a:lnTo>
                          <a:lnTo>
                            <a:pt x="128283" y="121696"/>
                          </a:lnTo>
                          <a:cubicBezTo>
                            <a:pt x="119351" y="130736"/>
                            <a:pt x="110039" y="139109"/>
                            <a:pt x="101772" y="148911"/>
                          </a:cubicBezTo>
                          <a:cubicBezTo>
                            <a:pt x="67753" y="186688"/>
                            <a:pt x="40291" y="231506"/>
                            <a:pt x="23282" y="277943"/>
                          </a:cubicBezTo>
                          <a:cubicBezTo>
                            <a:pt x="5893" y="324664"/>
                            <a:pt x="-94" y="371767"/>
                            <a:pt x="1" y="414777"/>
                          </a:cubicBezTo>
                          <a:cubicBezTo>
                            <a:pt x="191" y="457978"/>
                            <a:pt x="6653" y="497373"/>
                            <a:pt x="15585" y="532866"/>
                          </a:cubicBezTo>
                          <a:cubicBezTo>
                            <a:pt x="33925" y="603853"/>
                            <a:pt x="60816" y="660947"/>
                            <a:pt x="86473" y="708335"/>
                          </a:cubicBezTo>
                          <a:cubicBezTo>
                            <a:pt x="112224" y="755913"/>
                            <a:pt x="137405" y="793975"/>
                            <a:pt x="158311" y="824806"/>
                          </a:cubicBezTo>
                          <a:cubicBezTo>
                            <a:pt x="179501" y="855542"/>
                            <a:pt x="196320" y="878094"/>
                            <a:pt x="208388" y="894175"/>
                          </a:cubicBezTo>
                          <a:cubicBezTo>
                            <a:pt x="219696" y="909019"/>
                            <a:pt x="225683" y="917013"/>
                            <a:pt x="225683" y="917013"/>
                          </a:cubicBezTo>
                          <a:lnTo>
                            <a:pt x="290394" y="874002"/>
                          </a:lnTo>
                          <a:cubicBezTo>
                            <a:pt x="290394" y="874002"/>
                            <a:pt x="284407" y="866199"/>
                            <a:pt x="273194" y="851545"/>
                          </a:cubicBezTo>
                          <a:cubicBezTo>
                            <a:pt x="261506" y="836320"/>
                            <a:pt x="245067" y="814339"/>
                            <a:pt x="224637" y="785126"/>
                          </a:cubicBezTo>
                          <a:cubicBezTo>
                            <a:pt x="204492" y="755818"/>
                            <a:pt x="180356" y="719658"/>
                            <a:pt x="156125" y="675411"/>
                          </a:cubicBezTo>
                          <a:cubicBezTo>
                            <a:pt x="131894" y="631258"/>
                            <a:pt x="107188" y="578732"/>
                            <a:pt x="90749" y="515738"/>
                          </a:cubicBezTo>
                          <a:cubicBezTo>
                            <a:pt x="82767" y="484241"/>
                            <a:pt x="77065" y="449890"/>
                            <a:pt x="76875" y="413160"/>
                          </a:cubicBezTo>
                          <a:cubicBezTo>
                            <a:pt x="76685" y="376525"/>
                            <a:pt x="81722" y="337225"/>
                            <a:pt x="96070" y="298687"/>
                          </a:cubicBezTo>
                          <a:cubicBezTo>
                            <a:pt x="110134" y="260243"/>
                            <a:pt x="132654" y="223228"/>
                            <a:pt x="161256" y="191255"/>
                          </a:cubicBezTo>
                          <a:cubicBezTo>
                            <a:pt x="168193" y="182977"/>
                            <a:pt x="176175" y="175840"/>
                            <a:pt x="183682" y="168132"/>
                          </a:cubicBezTo>
                          <a:lnTo>
                            <a:pt x="186533" y="165277"/>
                          </a:lnTo>
                          <a:lnTo>
                            <a:pt x="189478" y="162518"/>
                          </a:lnTo>
                          <a:lnTo>
                            <a:pt x="190714" y="161376"/>
                          </a:lnTo>
                          <a:lnTo>
                            <a:pt x="195845" y="156904"/>
                          </a:lnTo>
                          <a:lnTo>
                            <a:pt x="200976" y="152431"/>
                          </a:lnTo>
                          <a:cubicBezTo>
                            <a:pt x="202592" y="151004"/>
                            <a:pt x="205728" y="148625"/>
                            <a:pt x="208008" y="146817"/>
                          </a:cubicBezTo>
                          <a:cubicBezTo>
                            <a:pt x="212949" y="143011"/>
                            <a:pt x="218176" y="138824"/>
                            <a:pt x="223022" y="135494"/>
                          </a:cubicBezTo>
                          <a:lnTo>
                            <a:pt x="237561" y="125788"/>
                          </a:lnTo>
                          <a:cubicBezTo>
                            <a:pt x="247633" y="119698"/>
                            <a:pt x="257706" y="113608"/>
                            <a:pt x="268443" y="108469"/>
                          </a:cubicBezTo>
                          <a:cubicBezTo>
                            <a:pt x="310919" y="87059"/>
                            <a:pt x="358336" y="74403"/>
                            <a:pt x="405467" y="69455"/>
                          </a:cubicBezTo>
                          <a:cubicBezTo>
                            <a:pt x="452694" y="64317"/>
                            <a:pt x="499731" y="66886"/>
                            <a:pt x="545057" y="74023"/>
                          </a:cubicBezTo>
                          <a:cubicBezTo>
                            <a:pt x="635520" y="88867"/>
                            <a:pt x="721421" y="122647"/>
                            <a:pt x="795255" y="171177"/>
                          </a:cubicBezTo>
                          <a:cubicBezTo>
                            <a:pt x="861772" y="215139"/>
                            <a:pt x="927718" y="255676"/>
                            <a:pt x="996325" y="291835"/>
                          </a:cubicBezTo>
                          <a:cubicBezTo>
                            <a:pt x="1064457" y="328090"/>
                            <a:pt x="1134585" y="359206"/>
                            <a:pt x="1204427" y="387277"/>
                          </a:cubicBezTo>
                          <a:cubicBezTo>
                            <a:pt x="1239111" y="401360"/>
                            <a:pt x="1274365" y="414682"/>
                            <a:pt x="1308098" y="427433"/>
                          </a:cubicBezTo>
                          <a:cubicBezTo>
                            <a:pt x="1342877" y="440374"/>
                            <a:pt x="1375850" y="452364"/>
                            <a:pt x="1408633" y="463497"/>
                          </a:cubicBezTo>
                          <a:cubicBezTo>
                            <a:pt x="1474105" y="485859"/>
                            <a:pt x="1536630" y="504605"/>
                            <a:pt x="1595070" y="519164"/>
                          </a:cubicBezTo>
                          <a:cubicBezTo>
                            <a:pt x="1653509" y="533723"/>
                            <a:pt x="1707863" y="544000"/>
                            <a:pt x="1756420" y="551136"/>
                          </a:cubicBezTo>
                          <a:cubicBezTo>
                            <a:pt x="1805072" y="558083"/>
                            <a:pt x="1847738" y="562745"/>
                            <a:pt x="1883182" y="565124"/>
                          </a:cubicBezTo>
                          <a:cubicBezTo>
                            <a:pt x="1918531" y="567694"/>
                            <a:pt x="1946468" y="569026"/>
                            <a:pt x="1965568" y="569597"/>
                          </a:cubicBezTo>
                          <a:cubicBezTo>
                            <a:pt x="1984667" y="570168"/>
                            <a:pt x="1994835" y="570548"/>
                            <a:pt x="1994835" y="570548"/>
                          </a:cubicBezTo>
                          <a:lnTo>
                            <a:pt x="2001867" y="570548"/>
                          </a:lnTo>
                          <a:cubicBezTo>
                            <a:pt x="2001867" y="570548"/>
                            <a:pt x="2012034" y="570263"/>
                            <a:pt x="2031134" y="569597"/>
                          </a:cubicBezTo>
                          <a:cubicBezTo>
                            <a:pt x="2050234" y="569121"/>
                            <a:pt x="2078076" y="567789"/>
                            <a:pt x="2113520" y="565124"/>
                          </a:cubicBezTo>
                          <a:cubicBezTo>
                            <a:pt x="2148868" y="562650"/>
                            <a:pt x="2191629" y="558083"/>
                            <a:pt x="2240281" y="551136"/>
                          </a:cubicBezTo>
                          <a:cubicBezTo>
                            <a:pt x="2288838" y="544000"/>
                            <a:pt x="2343192" y="533723"/>
                            <a:pt x="2401632" y="519164"/>
                          </a:cubicBezTo>
                          <a:cubicBezTo>
                            <a:pt x="2460071" y="504700"/>
                            <a:pt x="2522597" y="485859"/>
                            <a:pt x="2588068" y="463497"/>
                          </a:cubicBezTo>
                          <a:cubicBezTo>
                            <a:pt x="2620851" y="452364"/>
                            <a:pt x="2653825" y="440374"/>
                            <a:pt x="2688603" y="427433"/>
                          </a:cubicBezTo>
                          <a:cubicBezTo>
                            <a:pt x="2722337" y="414682"/>
                            <a:pt x="2757496" y="401360"/>
                            <a:pt x="2792274" y="387277"/>
                          </a:cubicBezTo>
                          <a:cubicBezTo>
                            <a:pt x="2862117" y="359206"/>
                            <a:pt x="2932244" y="328090"/>
                            <a:pt x="3000376" y="291835"/>
                          </a:cubicBezTo>
                          <a:cubicBezTo>
                            <a:pt x="3068983" y="255676"/>
                            <a:pt x="3134930" y="215139"/>
                            <a:pt x="3201447" y="171177"/>
                          </a:cubicBezTo>
                          <a:cubicBezTo>
                            <a:pt x="3275280" y="122647"/>
                            <a:pt x="3361181" y="88867"/>
                            <a:pt x="3451644" y="74023"/>
                          </a:cubicBezTo>
                          <a:cubicBezTo>
                            <a:pt x="3497065" y="66886"/>
                            <a:pt x="3544007" y="64317"/>
                            <a:pt x="3591234" y="69455"/>
                          </a:cubicBezTo>
                          <a:cubicBezTo>
                            <a:pt x="3638271" y="74403"/>
                            <a:pt x="3685783" y="86964"/>
                            <a:pt x="3728258" y="108469"/>
                          </a:cubicBezTo>
                          <a:cubicBezTo>
                            <a:pt x="3738996" y="113608"/>
                            <a:pt x="3749068" y="119698"/>
                            <a:pt x="3759141" y="125788"/>
                          </a:cubicBezTo>
                          <a:lnTo>
                            <a:pt x="3773680" y="135494"/>
                          </a:lnTo>
                          <a:cubicBezTo>
                            <a:pt x="3778526" y="138824"/>
                            <a:pt x="3783752" y="143011"/>
                            <a:pt x="3788693" y="146817"/>
                          </a:cubicBezTo>
                          <a:cubicBezTo>
                            <a:pt x="3790974" y="148625"/>
                            <a:pt x="3794110" y="151004"/>
                            <a:pt x="3795725" y="152431"/>
                          </a:cubicBezTo>
                          <a:lnTo>
                            <a:pt x="3800856" y="156904"/>
                          </a:lnTo>
                          <a:lnTo>
                            <a:pt x="3805988" y="161376"/>
                          </a:lnTo>
                          <a:lnTo>
                            <a:pt x="3807223" y="162518"/>
                          </a:lnTo>
                          <a:lnTo>
                            <a:pt x="3810169" y="165277"/>
                          </a:lnTo>
                          <a:lnTo>
                            <a:pt x="3813019" y="168132"/>
                          </a:lnTo>
                          <a:cubicBezTo>
                            <a:pt x="3820526" y="175840"/>
                            <a:pt x="3828508" y="182977"/>
                            <a:pt x="3835445" y="191255"/>
                          </a:cubicBezTo>
                          <a:cubicBezTo>
                            <a:pt x="3864047" y="223228"/>
                            <a:pt x="3886663" y="260243"/>
                            <a:pt x="3900631" y="298687"/>
                          </a:cubicBezTo>
                          <a:cubicBezTo>
                            <a:pt x="3914980" y="337130"/>
                            <a:pt x="3920016" y="376525"/>
                            <a:pt x="3919826" y="413160"/>
                          </a:cubicBezTo>
                          <a:cubicBezTo>
                            <a:pt x="3919541" y="449890"/>
                            <a:pt x="3913935" y="484241"/>
                            <a:pt x="3905952" y="515738"/>
                          </a:cubicBezTo>
                          <a:cubicBezTo>
                            <a:pt x="3889514" y="578732"/>
                            <a:pt x="3864712" y="631258"/>
                            <a:pt x="3840576" y="675411"/>
                          </a:cubicBezTo>
                          <a:cubicBezTo>
                            <a:pt x="3816345" y="719753"/>
                            <a:pt x="3792209" y="755818"/>
                            <a:pt x="3772064" y="785126"/>
                          </a:cubicBezTo>
                          <a:cubicBezTo>
                            <a:pt x="3751729" y="814339"/>
                            <a:pt x="3735195" y="836320"/>
                            <a:pt x="3723507" y="851545"/>
                          </a:cubicBezTo>
                          <a:cubicBezTo>
                            <a:pt x="3712294" y="866199"/>
                            <a:pt x="3706308" y="874002"/>
                            <a:pt x="3706308" y="874002"/>
                          </a:cubicBezTo>
                          <a:lnTo>
                            <a:pt x="3564057" y="779321"/>
                          </a:lnTo>
                          <a:cubicBezTo>
                            <a:pt x="3564057" y="779321"/>
                            <a:pt x="3570234" y="771994"/>
                            <a:pt x="3581827" y="758197"/>
                          </a:cubicBezTo>
                          <a:cubicBezTo>
                            <a:pt x="3592849" y="744970"/>
                            <a:pt x="3609383" y="724892"/>
                            <a:pt x="3628958" y="699485"/>
                          </a:cubicBezTo>
                          <a:cubicBezTo>
                            <a:pt x="3648343" y="673888"/>
                            <a:pt x="3671244" y="642582"/>
                            <a:pt x="3693575" y="605851"/>
                          </a:cubicBezTo>
                          <a:cubicBezTo>
                            <a:pt x="3716000" y="569216"/>
                            <a:pt x="3737951" y="526776"/>
                            <a:pt x="3752299" y="480721"/>
                          </a:cubicBezTo>
                          <a:cubicBezTo>
                            <a:pt x="3766458" y="434760"/>
                            <a:pt x="3772064" y="385279"/>
                            <a:pt x="3757716" y="339223"/>
                          </a:cubicBezTo>
                          <a:cubicBezTo>
                            <a:pt x="3750494" y="316195"/>
                            <a:pt x="3738521" y="293739"/>
                            <a:pt x="3721226" y="272423"/>
                          </a:cubicBezTo>
                          <a:cubicBezTo>
                            <a:pt x="3717235" y="266904"/>
                            <a:pt x="3711914" y="262051"/>
                            <a:pt x="3707353" y="256628"/>
                          </a:cubicBezTo>
                          <a:lnTo>
                            <a:pt x="3705547" y="254629"/>
                          </a:lnTo>
                          <a:cubicBezTo>
                            <a:pt x="3703932" y="253107"/>
                            <a:pt x="3707258" y="256152"/>
                            <a:pt x="3706688" y="255581"/>
                          </a:cubicBezTo>
                          <a:lnTo>
                            <a:pt x="3706118" y="255010"/>
                          </a:lnTo>
                          <a:lnTo>
                            <a:pt x="3704882" y="253868"/>
                          </a:lnTo>
                          <a:lnTo>
                            <a:pt x="3699941" y="249205"/>
                          </a:lnTo>
                          <a:lnTo>
                            <a:pt x="3695000" y="244543"/>
                          </a:lnTo>
                          <a:cubicBezTo>
                            <a:pt x="3693290" y="242925"/>
                            <a:pt x="3692624" y="242640"/>
                            <a:pt x="3691389" y="241498"/>
                          </a:cubicBezTo>
                          <a:cubicBezTo>
                            <a:pt x="3689109" y="239690"/>
                            <a:pt x="3687303" y="237977"/>
                            <a:pt x="3684737" y="235979"/>
                          </a:cubicBezTo>
                          <a:lnTo>
                            <a:pt x="3676470" y="229889"/>
                          </a:lnTo>
                          <a:cubicBezTo>
                            <a:pt x="3670674" y="226082"/>
                            <a:pt x="3664972" y="222181"/>
                            <a:pt x="3658701" y="218850"/>
                          </a:cubicBezTo>
                          <a:cubicBezTo>
                            <a:pt x="3609764" y="190970"/>
                            <a:pt x="3541822" y="181835"/>
                            <a:pt x="3471884" y="190399"/>
                          </a:cubicBezTo>
                          <a:cubicBezTo>
                            <a:pt x="3401756" y="199058"/>
                            <a:pt x="3330679" y="223133"/>
                            <a:pt x="3268913" y="260339"/>
                          </a:cubicBezTo>
                          <a:cubicBezTo>
                            <a:pt x="3217030" y="291455"/>
                            <a:pt x="3163057" y="322285"/>
                            <a:pt x="3108038" y="350452"/>
                          </a:cubicBezTo>
                          <a:cubicBezTo>
                            <a:pt x="3068508" y="368056"/>
                            <a:pt x="3029264" y="386326"/>
                            <a:pt x="2990969" y="405833"/>
                          </a:cubicBezTo>
                          <a:cubicBezTo>
                            <a:pt x="2907538" y="448463"/>
                            <a:pt x="2828763" y="497088"/>
                            <a:pt x="2761486" y="557797"/>
                          </a:cubicBezTo>
                          <a:cubicBezTo>
                            <a:pt x="2754550" y="564078"/>
                            <a:pt x="2747708" y="570358"/>
                            <a:pt x="2740962" y="576829"/>
                          </a:cubicBezTo>
                          <a:cubicBezTo>
                            <a:pt x="2562697" y="750679"/>
                            <a:pt x="2496845" y="1001797"/>
                            <a:pt x="2308793" y="1167083"/>
                          </a:cubicBezTo>
                          <a:cubicBezTo>
                            <a:pt x="2261187" y="1208952"/>
                            <a:pt x="2206643" y="1244350"/>
                            <a:pt x="2162362" y="1288979"/>
                          </a:cubicBezTo>
                          <a:cubicBezTo>
                            <a:pt x="2118081" y="1333607"/>
                            <a:pt x="2083872" y="1390986"/>
                            <a:pt x="2089003" y="1450649"/>
                          </a:cubicBezTo>
                          <a:cubicBezTo>
                            <a:pt x="2092234" y="1487951"/>
                            <a:pt x="2110384" y="1522588"/>
                            <a:pt x="2123592" y="1558081"/>
                          </a:cubicBezTo>
                          <a:cubicBezTo>
                            <a:pt x="2169774" y="1681499"/>
                            <a:pt x="2154000" y="1822045"/>
                            <a:pt x="2083967" y="1935852"/>
                          </a:cubicBezTo>
                          <a:cubicBezTo>
                            <a:pt x="2080641" y="1941275"/>
                            <a:pt x="2076935" y="1946604"/>
                            <a:pt x="2073324" y="1951933"/>
                          </a:cubicBezTo>
                          <a:cubicBezTo>
                            <a:pt x="2073990" y="1951933"/>
                            <a:pt x="2074560" y="1951838"/>
                            <a:pt x="2075225" y="1951743"/>
                          </a:cubicBezTo>
                          <a:cubicBezTo>
                            <a:pt x="2152764" y="1939563"/>
                            <a:pt x="2218806" y="1895886"/>
                            <a:pt x="2287793" y="1861534"/>
                          </a:cubicBezTo>
                          <a:cubicBezTo>
                            <a:pt x="2320861" y="1845072"/>
                            <a:pt x="2357065" y="1830609"/>
                            <a:pt x="2393935" y="1822806"/>
                          </a:cubicBezTo>
                          <a:cubicBezTo>
                            <a:pt x="2388138" y="1847261"/>
                            <a:pt x="2373124" y="1872382"/>
                            <a:pt x="2357921" y="1893507"/>
                          </a:cubicBezTo>
                          <a:cubicBezTo>
                            <a:pt x="2333690" y="1927097"/>
                            <a:pt x="2309458" y="1960687"/>
                            <a:pt x="2285228" y="1994278"/>
                          </a:cubicBezTo>
                          <a:cubicBezTo>
                            <a:pt x="2271829" y="2012928"/>
                            <a:pt x="2257766" y="2034814"/>
                            <a:pt x="2264797" y="2056129"/>
                          </a:cubicBezTo>
                          <a:cubicBezTo>
                            <a:pt x="2274870" y="2086484"/>
                            <a:pt x="2317821" y="2093240"/>
                            <a:pt x="2347183" y="2110368"/>
                          </a:cubicBezTo>
                          <a:cubicBezTo>
                            <a:pt x="2385573" y="2132730"/>
                            <a:pt x="2402487" y="2177263"/>
                            <a:pt x="2401156" y="2218751"/>
                          </a:cubicBezTo>
                          <a:cubicBezTo>
                            <a:pt x="2399826" y="2260144"/>
                            <a:pt x="2383387" y="2299825"/>
                            <a:pt x="2368278" y="2338934"/>
                          </a:cubicBezTo>
                          <a:cubicBezTo>
                            <a:pt x="2263847" y="2608512"/>
                            <a:pt x="2211964" y="2891602"/>
                            <a:pt x="2174335" y="3175929"/>
                          </a:cubicBezTo>
                          <a:cubicBezTo>
                            <a:pt x="2173955" y="3178784"/>
                            <a:pt x="2173575" y="3181638"/>
                            <a:pt x="2173194" y="3184398"/>
                          </a:cubicBezTo>
                          <a:cubicBezTo>
                            <a:pt x="2180416" y="3185825"/>
                            <a:pt x="2187543" y="3187062"/>
                            <a:pt x="2194860" y="3188299"/>
                          </a:cubicBezTo>
                          <a:cubicBezTo>
                            <a:pt x="2220611" y="3192486"/>
                            <a:pt x="2246553" y="3194960"/>
                            <a:pt x="2272684" y="3195626"/>
                          </a:cubicBezTo>
                          <a:cubicBezTo>
                            <a:pt x="2387283" y="2886368"/>
                            <a:pt x="2444392" y="2572448"/>
                            <a:pt x="2539226" y="2255101"/>
                          </a:cubicBezTo>
                          <a:cubicBezTo>
                            <a:pt x="2580561" y="2116839"/>
                            <a:pt x="2618476" y="1966492"/>
                            <a:pt x="2559466" y="1833654"/>
                          </a:cubicBezTo>
                          <a:cubicBezTo>
                            <a:pt x="2540081" y="1790072"/>
                            <a:pt x="2511004" y="1750392"/>
                            <a:pt x="2493330" y="1706239"/>
                          </a:cubicBezTo>
                          <a:cubicBezTo>
                            <a:pt x="2462637" y="1629638"/>
                            <a:pt x="2468528" y="1545330"/>
                            <a:pt x="2478886" y="1464352"/>
                          </a:cubicBezTo>
                          <a:cubicBezTo>
                            <a:pt x="2490574" y="1373382"/>
                            <a:pt x="2848528" y="772946"/>
                            <a:pt x="3054730" y="549709"/>
                          </a:cubicBezTo>
                          <a:cubicBezTo>
                            <a:pt x="3135500" y="462260"/>
                            <a:pt x="3267108" y="330564"/>
                            <a:pt x="3398146" y="274422"/>
                          </a:cubicBezTo>
                          <a:cubicBezTo>
                            <a:pt x="3426558" y="265477"/>
                            <a:pt x="3455540" y="259006"/>
                            <a:pt x="3483287" y="256057"/>
                          </a:cubicBezTo>
                          <a:cubicBezTo>
                            <a:pt x="3541727" y="249681"/>
                            <a:pt x="3591614" y="259102"/>
                            <a:pt x="3621546" y="277752"/>
                          </a:cubicBezTo>
                          <a:cubicBezTo>
                            <a:pt x="3625538" y="279941"/>
                            <a:pt x="3629053" y="282605"/>
                            <a:pt x="3632664" y="285079"/>
                          </a:cubicBezTo>
                          <a:lnTo>
                            <a:pt x="3637795" y="289076"/>
                          </a:lnTo>
                          <a:cubicBezTo>
                            <a:pt x="3639316" y="290313"/>
                            <a:pt x="3639316" y="290693"/>
                            <a:pt x="3640266" y="291360"/>
                          </a:cubicBezTo>
                          <a:lnTo>
                            <a:pt x="3640836" y="291835"/>
                          </a:lnTo>
                          <a:cubicBezTo>
                            <a:pt x="3640836" y="291835"/>
                            <a:pt x="3641027" y="291835"/>
                            <a:pt x="3642167" y="292977"/>
                          </a:cubicBezTo>
                          <a:lnTo>
                            <a:pt x="3647108" y="297640"/>
                          </a:lnTo>
                          <a:lnTo>
                            <a:pt x="3651954" y="302303"/>
                          </a:lnTo>
                          <a:lnTo>
                            <a:pt x="3653190" y="303444"/>
                          </a:lnTo>
                          <a:lnTo>
                            <a:pt x="3653760" y="304015"/>
                          </a:lnTo>
                          <a:cubicBezTo>
                            <a:pt x="3654710" y="304872"/>
                            <a:pt x="3647773" y="298496"/>
                            <a:pt x="3650814" y="301351"/>
                          </a:cubicBezTo>
                          <a:lnTo>
                            <a:pt x="3652049" y="302874"/>
                          </a:lnTo>
                          <a:cubicBezTo>
                            <a:pt x="3655185" y="306870"/>
                            <a:pt x="3659271" y="310581"/>
                            <a:pt x="3661836" y="314483"/>
                          </a:cubicBezTo>
                          <a:cubicBezTo>
                            <a:pt x="3673714" y="329993"/>
                            <a:pt x="3680746" y="344647"/>
                            <a:pt x="3685022" y="359682"/>
                          </a:cubicBezTo>
                          <a:cubicBezTo>
                            <a:pt x="3693384" y="389275"/>
                            <a:pt x="3689679" y="425340"/>
                            <a:pt x="3677231" y="463497"/>
                          </a:cubicBezTo>
                          <a:cubicBezTo>
                            <a:pt x="3664687" y="501560"/>
                            <a:pt x="3644922" y="539432"/>
                            <a:pt x="3623922" y="572737"/>
                          </a:cubicBezTo>
                          <a:cubicBezTo>
                            <a:pt x="3603112" y="606232"/>
                            <a:pt x="3581256" y="635540"/>
                            <a:pt x="3562632" y="659710"/>
                          </a:cubicBezTo>
                          <a:cubicBezTo>
                            <a:pt x="3543912" y="683689"/>
                            <a:pt x="3527663" y="703101"/>
                            <a:pt x="3517115" y="715567"/>
                          </a:cubicBezTo>
                          <a:cubicBezTo>
                            <a:pt x="3505523" y="729079"/>
                            <a:pt x="3499441" y="736311"/>
                            <a:pt x="3499441" y="736311"/>
                          </a:cubicBezTo>
                          <a:lnTo>
                            <a:pt x="3771019" y="917108"/>
                          </a:lnTo>
                          <a:cubicBezTo>
                            <a:pt x="3771019" y="917108"/>
                            <a:pt x="3777005" y="909210"/>
                            <a:pt x="3788313" y="894270"/>
                          </a:cubicBezTo>
                          <a:cubicBezTo>
                            <a:pt x="3800476" y="878189"/>
                            <a:pt x="3817200" y="855637"/>
                            <a:pt x="3838391" y="824901"/>
                          </a:cubicBezTo>
                          <a:cubicBezTo>
                            <a:pt x="3859296" y="794166"/>
                            <a:pt x="3884477" y="756008"/>
                            <a:pt x="3910229" y="708430"/>
                          </a:cubicBezTo>
                          <a:cubicBezTo>
                            <a:pt x="3935885" y="660947"/>
                            <a:pt x="3962777" y="603948"/>
                            <a:pt x="3981116" y="532962"/>
                          </a:cubicBezTo>
                          <a:cubicBezTo>
                            <a:pt x="3990049" y="497373"/>
                            <a:pt x="3996510" y="457978"/>
                            <a:pt x="3996700" y="414873"/>
                          </a:cubicBezTo>
                          <a:cubicBezTo>
                            <a:pt x="3996795" y="371862"/>
                            <a:pt x="3990809" y="324759"/>
                            <a:pt x="3973419" y="278228"/>
                          </a:cubicBezTo>
                          <a:close/>
                        </a:path>
                      </a:pathLst>
                    </a:custGeom>
                    <a:solidFill>
                      <a:schemeClr val="accent1"/>
                    </a:solidFill>
                    <a:ln w="9502" cap="flat">
                      <a:noFill/>
                      <a:prstDash val="solid"/>
                      <a:miter/>
                    </a:ln>
                  </p:spPr>
                  <p:txBody>
                    <a:bodyPr/>
                    <a:lstStyle/>
                    <a:p>
                      <a:endParaRPr lang="en-TH"/>
                    </a:p>
                  </p:txBody>
                </p:sp>
                <p:sp>
                  <p:nvSpPr>
                    <p:cNvPr id="317" name="Freeform 316">
                      <a:extLst>
                        <a:ext uri="{FF2B5EF4-FFF2-40B4-BE49-F238E27FC236}">
                          <a16:creationId xmlns:a16="http://schemas.microsoft.com/office/drawing/2014/main" id="{4E72011F-FBA9-FEBF-A9B1-31DE34D1A828}"/>
                        </a:ext>
                      </a:extLst>
                    </p:cNvPr>
                    <p:cNvSpPr/>
                    <p:nvPr/>
                  </p:nvSpPr>
                  <p:spPr>
                    <a:xfrm>
                      <a:off x="-1057519" y="4295938"/>
                      <a:ext cx="2850" cy="1903"/>
                    </a:xfrm>
                    <a:custGeom>
                      <a:avLst/>
                      <a:gdLst>
                        <a:gd name="csX0" fmla="*/ 0 w 2850"/>
                        <a:gd name="csY0" fmla="*/ 1903 h 1903"/>
                        <a:gd name="csX1" fmla="*/ 2851 w 2850"/>
                        <a:gd name="csY1" fmla="*/ 0 h 1903"/>
                        <a:gd name="csX2" fmla="*/ 0 w 2850"/>
                        <a:gd name="csY2" fmla="*/ 1903 h 1903"/>
                        <a:gd name="csX3" fmla="*/ 0 w 2850"/>
                        <a:gd name="csY3" fmla="*/ 1903 h 1903"/>
                      </a:gdLst>
                      <a:ahLst/>
                      <a:cxnLst>
                        <a:cxn ang="0">
                          <a:pos x="csX0" y="csY0"/>
                        </a:cxn>
                        <a:cxn ang="0">
                          <a:pos x="csX1" y="csY1"/>
                        </a:cxn>
                        <a:cxn ang="0">
                          <a:pos x="csX2" y="csY2"/>
                        </a:cxn>
                        <a:cxn ang="0">
                          <a:pos x="csX3" y="csY3"/>
                        </a:cxn>
                      </a:cxnLst>
                      <a:rect l="l" t="t" r="r" b="b"/>
                      <a:pathLst>
                        <a:path w="2850" h="1903">
                          <a:moveTo>
                            <a:pt x="0" y="1903"/>
                          </a:moveTo>
                          <a:lnTo>
                            <a:pt x="2851" y="0"/>
                          </a:lnTo>
                          <a:lnTo>
                            <a:pt x="0" y="1903"/>
                          </a:lnTo>
                          <a:lnTo>
                            <a:pt x="0" y="1903"/>
                          </a:lnTo>
                          <a:close/>
                        </a:path>
                      </a:pathLst>
                    </a:custGeom>
                    <a:solidFill>
                      <a:srgbClr val="479593"/>
                    </a:solidFill>
                    <a:ln w="9502" cap="flat">
                      <a:noFill/>
                      <a:prstDash val="solid"/>
                      <a:miter/>
                    </a:ln>
                  </p:spPr>
                  <p:txBody>
                    <a:bodyPr/>
                    <a:lstStyle/>
                    <a:p>
                      <a:endParaRPr lang="en-TH"/>
                    </a:p>
                  </p:txBody>
                </p:sp>
              </p:grpSp>
            </p:grpSp>
          </p:grpSp>
          <p:sp>
            <p:nvSpPr>
              <p:cNvPr id="305" name="Freeform 304">
                <a:extLst>
                  <a:ext uri="{FF2B5EF4-FFF2-40B4-BE49-F238E27FC236}">
                    <a16:creationId xmlns:a16="http://schemas.microsoft.com/office/drawing/2014/main" id="{94CCDA14-DC5C-F7FD-0192-ECD1D23C01D9}"/>
                  </a:ext>
                </a:extLst>
              </p:cNvPr>
              <p:cNvSpPr/>
              <p:nvPr/>
            </p:nvSpPr>
            <p:spPr>
              <a:xfrm>
                <a:off x="-1271042" y="3490690"/>
                <a:ext cx="3842961" cy="3109173"/>
              </a:xfrm>
              <a:custGeom>
                <a:avLst/>
                <a:gdLst>
                  <a:gd name="csX0" fmla="*/ 2324286 w 3842961"/>
                  <a:gd name="csY0" fmla="*/ 2151996 h 3109173"/>
                  <a:gd name="csX1" fmla="*/ 2270313 w 3842961"/>
                  <a:gd name="csY1" fmla="*/ 2043613 h 3109173"/>
                  <a:gd name="csX2" fmla="*/ 2187927 w 3842961"/>
                  <a:gd name="csY2" fmla="*/ 1989373 h 3109173"/>
                  <a:gd name="csX3" fmla="*/ 2208357 w 3842961"/>
                  <a:gd name="csY3" fmla="*/ 1927522 h 3109173"/>
                  <a:gd name="csX4" fmla="*/ 2281050 w 3842961"/>
                  <a:gd name="csY4" fmla="*/ 1826751 h 3109173"/>
                  <a:gd name="csX5" fmla="*/ 2317064 w 3842961"/>
                  <a:gd name="csY5" fmla="*/ 1756050 h 3109173"/>
                  <a:gd name="csX6" fmla="*/ 2210923 w 3842961"/>
                  <a:gd name="csY6" fmla="*/ 1794779 h 3109173"/>
                  <a:gd name="csX7" fmla="*/ 1998355 w 3842961"/>
                  <a:gd name="csY7" fmla="*/ 1884987 h 3109173"/>
                  <a:gd name="csX8" fmla="*/ 1996454 w 3842961"/>
                  <a:gd name="csY8" fmla="*/ 1885177 h 3109173"/>
                  <a:gd name="csX9" fmla="*/ 2007097 w 3842961"/>
                  <a:gd name="csY9" fmla="*/ 1869096 h 3109173"/>
                  <a:gd name="csX10" fmla="*/ 2046722 w 3842961"/>
                  <a:gd name="csY10" fmla="*/ 1491325 h 3109173"/>
                  <a:gd name="csX11" fmla="*/ 2012133 w 3842961"/>
                  <a:gd name="csY11" fmla="*/ 1383894 h 3109173"/>
                  <a:gd name="csX12" fmla="*/ 2085492 w 3842961"/>
                  <a:gd name="csY12" fmla="*/ 1222223 h 3109173"/>
                  <a:gd name="csX13" fmla="*/ 2231923 w 3842961"/>
                  <a:gd name="csY13" fmla="*/ 1100328 h 3109173"/>
                  <a:gd name="csX14" fmla="*/ 2664091 w 3842961"/>
                  <a:gd name="csY14" fmla="*/ 510073 h 3109173"/>
                  <a:gd name="csX15" fmla="*/ 2684616 w 3842961"/>
                  <a:gd name="csY15" fmla="*/ 491042 h 3109173"/>
                  <a:gd name="csX16" fmla="*/ 2914099 w 3842961"/>
                  <a:gd name="csY16" fmla="*/ 339077 h 3109173"/>
                  <a:gd name="csX17" fmla="*/ 3031168 w 3842961"/>
                  <a:gd name="csY17" fmla="*/ 283696 h 3109173"/>
                  <a:gd name="csX18" fmla="*/ 3192043 w 3842961"/>
                  <a:gd name="csY18" fmla="*/ 193583 h 3109173"/>
                  <a:gd name="csX19" fmla="*/ 3395014 w 3842961"/>
                  <a:gd name="csY19" fmla="*/ 123643 h 3109173"/>
                  <a:gd name="csX20" fmla="*/ 3581831 w 3842961"/>
                  <a:gd name="csY20" fmla="*/ 152095 h 3109173"/>
                  <a:gd name="csX21" fmla="*/ 3599600 w 3842961"/>
                  <a:gd name="csY21" fmla="*/ 163133 h 3109173"/>
                  <a:gd name="csX22" fmla="*/ 3607867 w 3842961"/>
                  <a:gd name="csY22" fmla="*/ 169223 h 3109173"/>
                  <a:gd name="csX23" fmla="*/ 3614519 w 3842961"/>
                  <a:gd name="csY23" fmla="*/ 174742 h 3109173"/>
                  <a:gd name="csX24" fmla="*/ 3618130 w 3842961"/>
                  <a:gd name="csY24" fmla="*/ 177787 h 3109173"/>
                  <a:gd name="csX25" fmla="*/ 3623071 w 3842961"/>
                  <a:gd name="csY25" fmla="*/ 182450 h 3109173"/>
                  <a:gd name="csX26" fmla="*/ 3628012 w 3842961"/>
                  <a:gd name="csY26" fmla="*/ 187112 h 3109173"/>
                  <a:gd name="csX27" fmla="*/ 3629247 w 3842961"/>
                  <a:gd name="csY27" fmla="*/ 188254 h 3109173"/>
                  <a:gd name="csX28" fmla="*/ 3629817 w 3842961"/>
                  <a:gd name="csY28" fmla="*/ 188825 h 3109173"/>
                  <a:gd name="csX29" fmla="*/ 3628677 w 3842961"/>
                  <a:gd name="csY29" fmla="*/ 187874 h 3109173"/>
                  <a:gd name="csX30" fmla="*/ 3630483 w 3842961"/>
                  <a:gd name="csY30" fmla="*/ 189872 h 3109173"/>
                  <a:gd name="csX31" fmla="*/ 3644356 w 3842961"/>
                  <a:gd name="csY31" fmla="*/ 205668 h 3109173"/>
                  <a:gd name="csX32" fmla="*/ 3680845 w 3842961"/>
                  <a:gd name="csY32" fmla="*/ 272468 h 3109173"/>
                  <a:gd name="csX33" fmla="*/ 3675429 w 3842961"/>
                  <a:gd name="csY33" fmla="*/ 413965 h 3109173"/>
                  <a:gd name="csX34" fmla="*/ 3616704 w 3842961"/>
                  <a:gd name="csY34" fmla="*/ 539096 h 3109173"/>
                  <a:gd name="csX35" fmla="*/ 3552088 w 3842961"/>
                  <a:gd name="csY35" fmla="*/ 632729 h 3109173"/>
                  <a:gd name="csX36" fmla="*/ 3504956 w 3842961"/>
                  <a:gd name="csY36" fmla="*/ 691441 h 3109173"/>
                  <a:gd name="csX37" fmla="*/ 3487187 w 3842961"/>
                  <a:gd name="csY37" fmla="*/ 712566 h 3109173"/>
                  <a:gd name="csX38" fmla="*/ 3629438 w 3842961"/>
                  <a:gd name="csY38" fmla="*/ 807246 h 3109173"/>
                  <a:gd name="csX39" fmla="*/ 3646637 w 3842961"/>
                  <a:gd name="csY39" fmla="*/ 784789 h 3109173"/>
                  <a:gd name="csX40" fmla="*/ 3695194 w 3842961"/>
                  <a:gd name="csY40" fmla="*/ 718370 h 3109173"/>
                  <a:gd name="csX41" fmla="*/ 3763706 w 3842961"/>
                  <a:gd name="csY41" fmla="*/ 608655 h 3109173"/>
                  <a:gd name="csX42" fmla="*/ 3829082 w 3842961"/>
                  <a:gd name="csY42" fmla="*/ 448983 h 3109173"/>
                  <a:gd name="csX43" fmla="*/ 3842956 w 3842961"/>
                  <a:gd name="csY43" fmla="*/ 346404 h 3109173"/>
                  <a:gd name="csX44" fmla="*/ 3823761 w 3842961"/>
                  <a:gd name="csY44" fmla="*/ 231931 h 3109173"/>
                  <a:gd name="csX45" fmla="*/ 3758575 w 3842961"/>
                  <a:gd name="csY45" fmla="*/ 124499 h 3109173"/>
                  <a:gd name="csX46" fmla="*/ 3736149 w 3842961"/>
                  <a:gd name="csY46" fmla="*/ 101376 h 3109173"/>
                  <a:gd name="csX47" fmla="*/ 3733299 w 3842961"/>
                  <a:gd name="csY47" fmla="*/ 98522 h 3109173"/>
                  <a:gd name="csX48" fmla="*/ 3730353 w 3842961"/>
                  <a:gd name="csY48" fmla="*/ 95762 h 3109173"/>
                  <a:gd name="csX49" fmla="*/ 3729117 w 3842961"/>
                  <a:gd name="csY49" fmla="*/ 94620 h 3109173"/>
                  <a:gd name="csX50" fmla="*/ 3723986 w 3842961"/>
                  <a:gd name="csY50" fmla="*/ 90148 h 3109173"/>
                  <a:gd name="csX51" fmla="*/ 3718855 w 3842961"/>
                  <a:gd name="csY51" fmla="*/ 85676 h 3109173"/>
                  <a:gd name="csX52" fmla="*/ 3711823 w 3842961"/>
                  <a:gd name="csY52" fmla="*/ 80061 h 3109173"/>
                  <a:gd name="csX53" fmla="*/ 3696809 w 3842961"/>
                  <a:gd name="csY53" fmla="*/ 68738 h 3109173"/>
                  <a:gd name="csX54" fmla="*/ 3682271 w 3842961"/>
                  <a:gd name="csY54" fmla="*/ 59032 h 3109173"/>
                  <a:gd name="csX55" fmla="*/ 3651388 w 3842961"/>
                  <a:gd name="csY55" fmla="*/ 41713 h 3109173"/>
                  <a:gd name="csX56" fmla="*/ 3514364 w 3842961"/>
                  <a:gd name="csY56" fmla="*/ 2699 h 3109173"/>
                  <a:gd name="csX57" fmla="*/ 3374774 w 3842961"/>
                  <a:gd name="csY57" fmla="*/ 7267 h 3109173"/>
                  <a:gd name="csX58" fmla="*/ 3124576 w 3842961"/>
                  <a:gd name="csY58" fmla="*/ 104421 h 3109173"/>
                  <a:gd name="csX59" fmla="*/ 2923506 w 3842961"/>
                  <a:gd name="csY59" fmla="*/ 225080 h 3109173"/>
                  <a:gd name="csX60" fmla="*/ 2715404 w 3842961"/>
                  <a:gd name="csY60" fmla="*/ 320521 h 3109173"/>
                  <a:gd name="csX61" fmla="*/ 2611733 w 3842961"/>
                  <a:gd name="csY61" fmla="*/ 360677 h 3109173"/>
                  <a:gd name="csX62" fmla="*/ 2511198 w 3842961"/>
                  <a:gd name="csY62" fmla="*/ 396742 h 3109173"/>
                  <a:gd name="csX63" fmla="*/ 2324761 w 3842961"/>
                  <a:gd name="csY63" fmla="*/ 452408 h 3109173"/>
                  <a:gd name="csX64" fmla="*/ 2163411 w 3842961"/>
                  <a:gd name="csY64" fmla="*/ 484381 h 3109173"/>
                  <a:gd name="csX65" fmla="*/ 2036649 w 3842961"/>
                  <a:gd name="csY65" fmla="*/ 498369 h 3109173"/>
                  <a:gd name="csX66" fmla="*/ 1954264 w 3842961"/>
                  <a:gd name="csY66" fmla="*/ 502841 h 3109173"/>
                  <a:gd name="csX67" fmla="*/ 1924996 w 3842961"/>
                  <a:gd name="csY67" fmla="*/ 503793 h 3109173"/>
                  <a:gd name="csX68" fmla="*/ 1917965 w 3842961"/>
                  <a:gd name="csY68" fmla="*/ 503793 h 3109173"/>
                  <a:gd name="csX69" fmla="*/ 1888697 w 3842961"/>
                  <a:gd name="csY69" fmla="*/ 502841 h 3109173"/>
                  <a:gd name="csX70" fmla="*/ 1806312 w 3842961"/>
                  <a:gd name="csY70" fmla="*/ 498369 h 3109173"/>
                  <a:gd name="csX71" fmla="*/ 1679550 w 3842961"/>
                  <a:gd name="csY71" fmla="*/ 484381 h 3109173"/>
                  <a:gd name="csX72" fmla="*/ 1518200 w 3842961"/>
                  <a:gd name="csY72" fmla="*/ 452408 h 3109173"/>
                  <a:gd name="csX73" fmla="*/ 1331763 w 3842961"/>
                  <a:gd name="csY73" fmla="*/ 396742 h 3109173"/>
                  <a:gd name="csX74" fmla="*/ 1231228 w 3842961"/>
                  <a:gd name="csY74" fmla="*/ 360677 h 3109173"/>
                  <a:gd name="csX75" fmla="*/ 1127557 w 3842961"/>
                  <a:gd name="csY75" fmla="*/ 320521 h 3109173"/>
                  <a:gd name="csX76" fmla="*/ 919455 w 3842961"/>
                  <a:gd name="csY76" fmla="*/ 225080 h 3109173"/>
                  <a:gd name="csX77" fmla="*/ 718385 w 3842961"/>
                  <a:gd name="csY77" fmla="*/ 104421 h 3109173"/>
                  <a:gd name="csX78" fmla="*/ 468187 w 3842961"/>
                  <a:gd name="csY78" fmla="*/ 7267 h 3109173"/>
                  <a:gd name="csX79" fmla="*/ 328597 w 3842961"/>
                  <a:gd name="csY79" fmla="*/ 2699 h 3109173"/>
                  <a:gd name="csX80" fmla="*/ 191573 w 3842961"/>
                  <a:gd name="csY80" fmla="*/ 41713 h 3109173"/>
                  <a:gd name="csX81" fmla="*/ 160690 w 3842961"/>
                  <a:gd name="csY81" fmla="*/ 59032 h 3109173"/>
                  <a:gd name="csX82" fmla="*/ 146152 w 3842961"/>
                  <a:gd name="csY82" fmla="*/ 68738 h 3109173"/>
                  <a:gd name="csX83" fmla="*/ 131138 w 3842961"/>
                  <a:gd name="csY83" fmla="*/ 80061 h 3109173"/>
                  <a:gd name="csX84" fmla="*/ 124106 w 3842961"/>
                  <a:gd name="csY84" fmla="*/ 85676 h 3109173"/>
                  <a:gd name="csX85" fmla="*/ 118975 w 3842961"/>
                  <a:gd name="csY85" fmla="*/ 90148 h 3109173"/>
                  <a:gd name="csX86" fmla="*/ 113844 w 3842961"/>
                  <a:gd name="csY86" fmla="*/ 94620 h 3109173"/>
                  <a:gd name="csX87" fmla="*/ 112608 w 3842961"/>
                  <a:gd name="csY87" fmla="*/ 95762 h 3109173"/>
                  <a:gd name="csX88" fmla="*/ 109663 w 3842961"/>
                  <a:gd name="csY88" fmla="*/ 98522 h 3109173"/>
                  <a:gd name="csX89" fmla="*/ 106812 w 3842961"/>
                  <a:gd name="csY89" fmla="*/ 101376 h 3109173"/>
                  <a:gd name="csX90" fmla="*/ 84386 w 3842961"/>
                  <a:gd name="csY90" fmla="*/ 124499 h 3109173"/>
                  <a:gd name="csX91" fmla="*/ 19200 w 3842961"/>
                  <a:gd name="csY91" fmla="*/ 231931 h 3109173"/>
                  <a:gd name="csX92" fmla="*/ 5 w 3842961"/>
                  <a:gd name="csY92" fmla="*/ 346404 h 3109173"/>
                  <a:gd name="csX93" fmla="*/ 13879 w 3842961"/>
                  <a:gd name="csY93" fmla="*/ 448983 h 3109173"/>
                  <a:gd name="csX94" fmla="*/ 79255 w 3842961"/>
                  <a:gd name="csY94" fmla="*/ 608655 h 3109173"/>
                  <a:gd name="csX95" fmla="*/ 147767 w 3842961"/>
                  <a:gd name="csY95" fmla="*/ 718370 h 3109173"/>
                  <a:gd name="csX96" fmla="*/ 196324 w 3842961"/>
                  <a:gd name="csY96" fmla="*/ 784789 h 3109173"/>
                  <a:gd name="csX97" fmla="*/ 213524 w 3842961"/>
                  <a:gd name="csY97" fmla="*/ 807246 h 3109173"/>
                  <a:gd name="csX98" fmla="*/ 216374 w 3842961"/>
                  <a:gd name="csY98" fmla="*/ 805343 h 3109173"/>
                  <a:gd name="csX99" fmla="*/ 355774 w 3842961"/>
                  <a:gd name="csY99" fmla="*/ 712566 h 3109173"/>
                  <a:gd name="csX100" fmla="*/ 338005 w 3842961"/>
                  <a:gd name="csY100" fmla="*/ 691441 h 3109173"/>
                  <a:gd name="csX101" fmla="*/ 290873 w 3842961"/>
                  <a:gd name="csY101" fmla="*/ 632729 h 3109173"/>
                  <a:gd name="csX102" fmla="*/ 226257 w 3842961"/>
                  <a:gd name="csY102" fmla="*/ 539096 h 3109173"/>
                  <a:gd name="csX103" fmla="*/ 167532 w 3842961"/>
                  <a:gd name="csY103" fmla="*/ 413965 h 3109173"/>
                  <a:gd name="csX104" fmla="*/ 162116 w 3842961"/>
                  <a:gd name="csY104" fmla="*/ 272468 h 3109173"/>
                  <a:gd name="csX105" fmla="*/ 198605 w 3842961"/>
                  <a:gd name="csY105" fmla="*/ 205668 h 3109173"/>
                  <a:gd name="csX106" fmla="*/ 212478 w 3842961"/>
                  <a:gd name="csY106" fmla="*/ 189872 h 3109173"/>
                  <a:gd name="csX107" fmla="*/ 214284 w 3842961"/>
                  <a:gd name="csY107" fmla="*/ 187874 h 3109173"/>
                  <a:gd name="csX108" fmla="*/ 213143 w 3842961"/>
                  <a:gd name="csY108" fmla="*/ 188825 h 3109173"/>
                  <a:gd name="csX109" fmla="*/ 213714 w 3842961"/>
                  <a:gd name="csY109" fmla="*/ 188254 h 3109173"/>
                  <a:gd name="csX110" fmla="*/ 214949 w 3842961"/>
                  <a:gd name="csY110" fmla="*/ 187112 h 3109173"/>
                  <a:gd name="csX111" fmla="*/ 219890 w 3842961"/>
                  <a:gd name="csY111" fmla="*/ 182450 h 3109173"/>
                  <a:gd name="csX112" fmla="*/ 224831 w 3842961"/>
                  <a:gd name="csY112" fmla="*/ 177787 h 3109173"/>
                  <a:gd name="csX113" fmla="*/ 228442 w 3842961"/>
                  <a:gd name="csY113" fmla="*/ 174742 h 3109173"/>
                  <a:gd name="csX114" fmla="*/ 235094 w 3842961"/>
                  <a:gd name="csY114" fmla="*/ 169223 h 3109173"/>
                  <a:gd name="csX115" fmla="*/ 243361 w 3842961"/>
                  <a:gd name="csY115" fmla="*/ 163133 h 3109173"/>
                  <a:gd name="csX116" fmla="*/ 261130 w 3842961"/>
                  <a:gd name="csY116" fmla="*/ 152095 h 3109173"/>
                  <a:gd name="csX117" fmla="*/ 447947 w 3842961"/>
                  <a:gd name="csY117" fmla="*/ 123643 h 3109173"/>
                  <a:gd name="csX118" fmla="*/ 650918 w 3842961"/>
                  <a:gd name="csY118" fmla="*/ 193583 h 3109173"/>
                  <a:gd name="csX119" fmla="*/ 811793 w 3842961"/>
                  <a:gd name="csY119" fmla="*/ 283696 h 3109173"/>
                  <a:gd name="csX120" fmla="*/ 928862 w 3842961"/>
                  <a:gd name="csY120" fmla="*/ 339077 h 3109173"/>
                  <a:gd name="csX121" fmla="*/ 1158345 w 3842961"/>
                  <a:gd name="csY121" fmla="*/ 491042 h 3109173"/>
                  <a:gd name="csX122" fmla="*/ 1178870 w 3842961"/>
                  <a:gd name="csY122" fmla="*/ 510073 h 3109173"/>
                  <a:gd name="csX123" fmla="*/ 1611038 w 3842961"/>
                  <a:gd name="csY123" fmla="*/ 1100328 h 3109173"/>
                  <a:gd name="csX124" fmla="*/ 1757469 w 3842961"/>
                  <a:gd name="csY124" fmla="*/ 1222223 h 3109173"/>
                  <a:gd name="csX125" fmla="*/ 1830828 w 3842961"/>
                  <a:gd name="csY125" fmla="*/ 1383894 h 3109173"/>
                  <a:gd name="csX126" fmla="*/ 1796239 w 3842961"/>
                  <a:gd name="csY126" fmla="*/ 1491325 h 3109173"/>
                  <a:gd name="csX127" fmla="*/ 1835864 w 3842961"/>
                  <a:gd name="csY127" fmla="*/ 1869096 h 3109173"/>
                  <a:gd name="csX128" fmla="*/ 1846507 w 3842961"/>
                  <a:gd name="csY128" fmla="*/ 1885177 h 3109173"/>
                  <a:gd name="csX129" fmla="*/ 1844606 w 3842961"/>
                  <a:gd name="csY129" fmla="*/ 1884987 h 3109173"/>
                  <a:gd name="csX130" fmla="*/ 1632038 w 3842961"/>
                  <a:gd name="csY130" fmla="*/ 1794779 h 3109173"/>
                  <a:gd name="csX131" fmla="*/ 1525897 w 3842961"/>
                  <a:gd name="csY131" fmla="*/ 1756050 h 3109173"/>
                  <a:gd name="csX132" fmla="*/ 1561911 w 3842961"/>
                  <a:gd name="csY132" fmla="*/ 1826751 h 3109173"/>
                  <a:gd name="csX133" fmla="*/ 1634604 w 3842961"/>
                  <a:gd name="csY133" fmla="*/ 1927522 h 3109173"/>
                  <a:gd name="csX134" fmla="*/ 1655034 w 3842961"/>
                  <a:gd name="csY134" fmla="*/ 1989373 h 3109173"/>
                  <a:gd name="csX135" fmla="*/ 1572648 w 3842961"/>
                  <a:gd name="csY135" fmla="*/ 2043613 h 3109173"/>
                  <a:gd name="csX136" fmla="*/ 1518675 w 3842961"/>
                  <a:gd name="csY136" fmla="*/ 2151996 h 3109173"/>
                  <a:gd name="csX137" fmla="*/ 1551553 w 3842961"/>
                  <a:gd name="csY137" fmla="*/ 2272178 h 3109173"/>
                  <a:gd name="csX138" fmla="*/ 1745497 w 3842961"/>
                  <a:gd name="csY138" fmla="*/ 3109173 h 3109173"/>
                  <a:gd name="csX139" fmla="*/ 1921481 w 3842961"/>
                  <a:gd name="csY139" fmla="*/ 3081483 h 3109173"/>
                  <a:gd name="csX140" fmla="*/ 2097465 w 3842961"/>
                  <a:gd name="csY140" fmla="*/ 3109173 h 3109173"/>
                  <a:gd name="csX141" fmla="*/ 2291408 w 3842961"/>
                  <a:gd name="csY141" fmla="*/ 2272178 h 3109173"/>
                  <a:gd name="csX142" fmla="*/ 2324286 w 3842961"/>
                  <a:gd name="csY142" fmla="*/ 2151996 h 31091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Lst>
                <a:rect l="l" t="t" r="r" b="b"/>
                <a:pathLst>
                  <a:path w="3842961" h="3109173">
                    <a:moveTo>
                      <a:pt x="2324286" y="2151996"/>
                    </a:moveTo>
                    <a:cubicBezTo>
                      <a:pt x="2325617" y="2110603"/>
                      <a:pt x="2308702" y="2066069"/>
                      <a:pt x="2270313" y="2043613"/>
                    </a:cubicBezTo>
                    <a:cubicBezTo>
                      <a:pt x="2240855" y="2026484"/>
                      <a:pt x="2197905" y="2019728"/>
                      <a:pt x="2187927" y="1989373"/>
                    </a:cubicBezTo>
                    <a:cubicBezTo>
                      <a:pt x="2180895" y="1968058"/>
                      <a:pt x="2194959" y="1946172"/>
                      <a:pt x="2208357" y="1927522"/>
                    </a:cubicBezTo>
                    <a:cubicBezTo>
                      <a:pt x="2232588" y="1893932"/>
                      <a:pt x="2256819" y="1860342"/>
                      <a:pt x="2281050" y="1826751"/>
                    </a:cubicBezTo>
                    <a:cubicBezTo>
                      <a:pt x="2296254" y="1805627"/>
                      <a:pt x="2311268" y="1780505"/>
                      <a:pt x="2317064" y="1756050"/>
                    </a:cubicBezTo>
                    <a:cubicBezTo>
                      <a:pt x="2280195" y="1763853"/>
                      <a:pt x="2243896" y="1778317"/>
                      <a:pt x="2210923" y="1794779"/>
                    </a:cubicBezTo>
                    <a:cubicBezTo>
                      <a:pt x="2141936" y="1829130"/>
                      <a:pt x="2075894" y="1872807"/>
                      <a:pt x="1998355" y="1884987"/>
                    </a:cubicBezTo>
                    <a:cubicBezTo>
                      <a:pt x="1997690" y="1885082"/>
                      <a:pt x="1997119" y="1885082"/>
                      <a:pt x="1996454" y="1885177"/>
                    </a:cubicBezTo>
                    <a:cubicBezTo>
                      <a:pt x="2000065" y="1879849"/>
                      <a:pt x="2003676" y="1874520"/>
                      <a:pt x="2007097" y="1869096"/>
                    </a:cubicBezTo>
                    <a:cubicBezTo>
                      <a:pt x="2077034" y="1755289"/>
                      <a:pt x="2092808" y="1614838"/>
                      <a:pt x="2046722" y="1491325"/>
                    </a:cubicBezTo>
                    <a:cubicBezTo>
                      <a:pt x="2033513" y="1455927"/>
                      <a:pt x="2015364" y="1421195"/>
                      <a:pt x="2012133" y="1383894"/>
                    </a:cubicBezTo>
                    <a:cubicBezTo>
                      <a:pt x="2007002" y="1324231"/>
                      <a:pt x="2041210" y="1266947"/>
                      <a:pt x="2085492" y="1222223"/>
                    </a:cubicBezTo>
                    <a:cubicBezTo>
                      <a:pt x="2129773" y="1177595"/>
                      <a:pt x="2184316" y="1142101"/>
                      <a:pt x="2231923" y="1100328"/>
                    </a:cubicBezTo>
                    <a:cubicBezTo>
                      <a:pt x="2419975" y="935041"/>
                      <a:pt x="2485922" y="683924"/>
                      <a:pt x="2664091" y="510073"/>
                    </a:cubicBezTo>
                    <a:cubicBezTo>
                      <a:pt x="2670743" y="503602"/>
                      <a:pt x="2677680" y="497227"/>
                      <a:pt x="2684616" y="491042"/>
                    </a:cubicBezTo>
                    <a:cubicBezTo>
                      <a:pt x="2751893" y="430332"/>
                      <a:pt x="2830573" y="381707"/>
                      <a:pt x="2914099" y="339077"/>
                    </a:cubicBezTo>
                    <a:cubicBezTo>
                      <a:pt x="2952393" y="319570"/>
                      <a:pt x="2991638" y="301300"/>
                      <a:pt x="3031168" y="283696"/>
                    </a:cubicBezTo>
                    <a:cubicBezTo>
                      <a:pt x="3086092" y="255530"/>
                      <a:pt x="3140160" y="224699"/>
                      <a:pt x="3192043" y="193583"/>
                    </a:cubicBezTo>
                    <a:cubicBezTo>
                      <a:pt x="3253809" y="156377"/>
                      <a:pt x="3324886" y="132302"/>
                      <a:pt x="3395014" y="123643"/>
                    </a:cubicBezTo>
                    <a:cubicBezTo>
                      <a:pt x="3464952" y="115079"/>
                      <a:pt x="3532798" y="124214"/>
                      <a:pt x="3581831" y="152095"/>
                    </a:cubicBezTo>
                    <a:cubicBezTo>
                      <a:pt x="3588102" y="155330"/>
                      <a:pt x="3593804" y="159327"/>
                      <a:pt x="3599600" y="163133"/>
                    </a:cubicBezTo>
                    <a:lnTo>
                      <a:pt x="3607867" y="169223"/>
                    </a:lnTo>
                    <a:cubicBezTo>
                      <a:pt x="3610528" y="171221"/>
                      <a:pt x="3612238" y="172934"/>
                      <a:pt x="3614519" y="174742"/>
                    </a:cubicBezTo>
                    <a:cubicBezTo>
                      <a:pt x="3615754" y="175789"/>
                      <a:pt x="3616419" y="176074"/>
                      <a:pt x="3618130" y="177787"/>
                    </a:cubicBezTo>
                    <a:lnTo>
                      <a:pt x="3623071" y="182450"/>
                    </a:lnTo>
                    <a:lnTo>
                      <a:pt x="3628012" y="187112"/>
                    </a:lnTo>
                    <a:lnTo>
                      <a:pt x="3629247" y="188254"/>
                    </a:lnTo>
                    <a:lnTo>
                      <a:pt x="3629817" y="188825"/>
                    </a:lnTo>
                    <a:cubicBezTo>
                      <a:pt x="3630388" y="189396"/>
                      <a:pt x="3627062" y="186351"/>
                      <a:pt x="3628677" y="187874"/>
                    </a:cubicBezTo>
                    <a:lnTo>
                      <a:pt x="3630483" y="189872"/>
                    </a:lnTo>
                    <a:cubicBezTo>
                      <a:pt x="3635044" y="195201"/>
                      <a:pt x="3640460" y="200149"/>
                      <a:pt x="3644356" y="205668"/>
                    </a:cubicBezTo>
                    <a:cubicBezTo>
                      <a:pt x="3661651" y="226983"/>
                      <a:pt x="3673624" y="249440"/>
                      <a:pt x="3680845" y="272468"/>
                    </a:cubicBezTo>
                    <a:cubicBezTo>
                      <a:pt x="3695194" y="318523"/>
                      <a:pt x="3689588" y="368004"/>
                      <a:pt x="3675429" y="413965"/>
                    </a:cubicBezTo>
                    <a:cubicBezTo>
                      <a:pt x="3661080" y="460021"/>
                      <a:pt x="3639130" y="502460"/>
                      <a:pt x="3616704" y="539096"/>
                    </a:cubicBezTo>
                    <a:cubicBezTo>
                      <a:pt x="3594374" y="575826"/>
                      <a:pt x="3571473" y="607132"/>
                      <a:pt x="3552088" y="632729"/>
                    </a:cubicBezTo>
                    <a:cubicBezTo>
                      <a:pt x="3532608" y="658231"/>
                      <a:pt x="3516074" y="678309"/>
                      <a:pt x="3504956" y="691441"/>
                    </a:cubicBezTo>
                    <a:cubicBezTo>
                      <a:pt x="3493364" y="705239"/>
                      <a:pt x="3487187" y="712566"/>
                      <a:pt x="3487187" y="712566"/>
                    </a:cubicBezTo>
                    <a:lnTo>
                      <a:pt x="3629438" y="807246"/>
                    </a:lnTo>
                    <a:cubicBezTo>
                      <a:pt x="3629438" y="807246"/>
                      <a:pt x="3635424" y="799443"/>
                      <a:pt x="3646637" y="784789"/>
                    </a:cubicBezTo>
                    <a:cubicBezTo>
                      <a:pt x="3658325" y="769564"/>
                      <a:pt x="3674764" y="747583"/>
                      <a:pt x="3695194" y="718370"/>
                    </a:cubicBezTo>
                    <a:cubicBezTo>
                      <a:pt x="3715339" y="689062"/>
                      <a:pt x="3739475" y="652903"/>
                      <a:pt x="3763706" y="608655"/>
                    </a:cubicBezTo>
                    <a:cubicBezTo>
                      <a:pt x="3787937" y="564502"/>
                      <a:pt x="3812643" y="511976"/>
                      <a:pt x="3829082" y="448983"/>
                    </a:cubicBezTo>
                    <a:cubicBezTo>
                      <a:pt x="3837159" y="417486"/>
                      <a:pt x="3842766" y="383134"/>
                      <a:pt x="3842956" y="346404"/>
                    </a:cubicBezTo>
                    <a:cubicBezTo>
                      <a:pt x="3843146" y="309769"/>
                      <a:pt x="3838110" y="270469"/>
                      <a:pt x="3823761" y="231931"/>
                    </a:cubicBezTo>
                    <a:cubicBezTo>
                      <a:pt x="3809698" y="193488"/>
                      <a:pt x="3787177" y="156472"/>
                      <a:pt x="3758575" y="124499"/>
                    </a:cubicBezTo>
                    <a:cubicBezTo>
                      <a:pt x="3751638" y="116221"/>
                      <a:pt x="3743656" y="109084"/>
                      <a:pt x="3736149" y="101376"/>
                    </a:cubicBezTo>
                    <a:lnTo>
                      <a:pt x="3733299" y="98522"/>
                    </a:lnTo>
                    <a:lnTo>
                      <a:pt x="3730353" y="95762"/>
                    </a:lnTo>
                    <a:lnTo>
                      <a:pt x="3729117" y="94620"/>
                    </a:lnTo>
                    <a:lnTo>
                      <a:pt x="3723986" y="90148"/>
                    </a:lnTo>
                    <a:lnTo>
                      <a:pt x="3718855" y="85676"/>
                    </a:lnTo>
                    <a:cubicBezTo>
                      <a:pt x="3717239" y="84248"/>
                      <a:pt x="3714104" y="81869"/>
                      <a:pt x="3711823" y="80061"/>
                    </a:cubicBezTo>
                    <a:cubicBezTo>
                      <a:pt x="3706882" y="76255"/>
                      <a:pt x="3701656" y="72068"/>
                      <a:pt x="3696809" y="68738"/>
                    </a:cubicBezTo>
                    <a:lnTo>
                      <a:pt x="3682271" y="59032"/>
                    </a:lnTo>
                    <a:cubicBezTo>
                      <a:pt x="3672198" y="52942"/>
                      <a:pt x="3662126" y="46852"/>
                      <a:pt x="3651388" y="41713"/>
                    </a:cubicBezTo>
                    <a:cubicBezTo>
                      <a:pt x="3608912" y="20303"/>
                      <a:pt x="3561496" y="7647"/>
                      <a:pt x="3514364" y="2699"/>
                    </a:cubicBezTo>
                    <a:cubicBezTo>
                      <a:pt x="3467137" y="-2439"/>
                      <a:pt x="3420100" y="130"/>
                      <a:pt x="3374774" y="7267"/>
                    </a:cubicBezTo>
                    <a:cubicBezTo>
                      <a:pt x="3284311" y="22111"/>
                      <a:pt x="3198410" y="55892"/>
                      <a:pt x="3124576" y="104421"/>
                    </a:cubicBezTo>
                    <a:cubicBezTo>
                      <a:pt x="3058060" y="148384"/>
                      <a:pt x="2992113" y="188920"/>
                      <a:pt x="2923506" y="225080"/>
                    </a:cubicBezTo>
                    <a:cubicBezTo>
                      <a:pt x="2855374" y="261334"/>
                      <a:pt x="2785247" y="292450"/>
                      <a:pt x="2715404" y="320521"/>
                    </a:cubicBezTo>
                    <a:cubicBezTo>
                      <a:pt x="2680625" y="334605"/>
                      <a:pt x="2645466" y="347927"/>
                      <a:pt x="2611733" y="360677"/>
                    </a:cubicBezTo>
                    <a:cubicBezTo>
                      <a:pt x="2576954" y="373619"/>
                      <a:pt x="2543981" y="385608"/>
                      <a:pt x="2511198" y="396742"/>
                    </a:cubicBezTo>
                    <a:cubicBezTo>
                      <a:pt x="2445727" y="419103"/>
                      <a:pt x="2383201" y="437849"/>
                      <a:pt x="2324761" y="452408"/>
                    </a:cubicBezTo>
                    <a:cubicBezTo>
                      <a:pt x="2266322" y="466967"/>
                      <a:pt x="2211968" y="477244"/>
                      <a:pt x="2163411" y="484381"/>
                    </a:cubicBezTo>
                    <a:cubicBezTo>
                      <a:pt x="2114759" y="491327"/>
                      <a:pt x="2072093" y="495990"/>
                      <a:pt x="2036649" y="498369"/>
                    </a:cubicBezTo>
                    <a:cubicBezTo>
                      <a:pt x="2001300" y="500938"/>
                      <a:pt x="1973363" y="502270"/>
                      <a:pt x="1954264" y="502841"/>
                    </a:cubicBezTo>
                    <a:cubicBezTo>
                      <a:pt x="1935164" y="503412"/>
                      <a:pt x="1924996" y="503793"/>
                      <a:pt x="1924996" y="503793"/>
                    </a:cubicBezTo>
                    <a:lnTo>
                      <a:pt x="1917965" y="503793"/>
                    </a:lnTo>
                    <a:cubicBezTo>
                      <a:pt x="1917965" y="503793"/>
                      <a:pt x="1907797" y="503507"/>
                      <a:pt x="1888697" y="502841"/>
                    </a:cubicBezTo>
                    <a:cubicBezTo>
                      <a:pt x="1869598" y="502365"/>
                      <a:pt x="1841756" y="501033"/>
                      <a:pt x="1806312" y="498369"/>
                    </a:cubicBezTo>
                    <a:cubicBezTo>
                      <a:pt x="1770963" y="495895"/>
                      <a:pt x="1728202" y="491327"/>
                      <a:pt x="1679550" y="484381"/>
                    </a:cubicBezTo>
                    <a:cubicBezTo>
                      <a:pt x="1630898" y="477244"/>
                      <a:pt x="1576639" y="466967"/>
                      <a:pt x="1518200" y="452408"/>
                    </a:cubicBezTo>
                    <a:cubicBezTo>
                      <a:pt x="1459760" y="437944"/>
                      <a:pt x="1397235" y="419103"/>
                      <a:pt x="1331763" y="396742"/>
                    </a:cubicBezTo>
                    <a:cubicBezTo>
                      <a:pt x="1298980" y="385608"/>
                      <a:pt x="1266007" y="373619"/>
                      <a:pt x="1231228" y="360677"/>
                    </a:cubicBezTo>
                    <a:cubicBezTo>
                      <a:pt x="1197495" y="347927"/>
                      <a:pt x="1162336" y="334605"/>
                      <a:pt x="1127557" y="320521"/>
                    </a:cubicBezTo>
                    <a:cubicBezTo>
                      <a:pt x="1057715" y="292450"/>
                      <a:pt x="987587" y="261334"/>
                      <a:pt x="919455" y="225080"/>
                    </a:cubicBezTo>
                    <a:cubicBezTo>
                      <a:pt x="850848" y="188920"/>
                      <a:pt x="784901" y="148384"/>
                      <a:pt x="718385" y="104421"/>
                    </a:cubicBezTo>
                    <a:cubicBezTo>
                      <a:pt x="644551" y="55892"/>
                      <a:pt x="558745" y="22111"/>
                      <a:pt x="468187" y="7267"/>
                    </a:cubicBezTo>
                    <a:cubicBezTo>
                      <a:pt x="422766" y="130"/>
                      <a:pt x="375824" y="-2439"/>
                      <a:pt x="328597" y="2699"/>
                    </a:cubicBezTo>
                    <a:cubicBezTo>
                      <a:pt x="281561" y="7647"/>
                      <a:pt x="234049" y="20208"/>
                      <a:pt x="191573" y="41713"/>
                    </a:cubicBezTo>
                    <a:cubicBezTo>
                      <a:pt x="180835" y="46852"/>
                      <a:pt x="170763" y="52942"/>
                      <a:pt x="160690" y="59032"/>
                    </a:cubicBezTo>
                    <a:lnTo>
                      <a:pt x="146152" y="68738"/>
                    </a:lnTo>
                    <a:cubicBezTo>
                      <a:pt x="141305" y="72068"/>
                      <a:pt x="136079" y="76255"/>
                      <a:pt x="131138" y="80061"/>
                    </a:cubicBezTo>
                    <a:cubicBezTo>
                      <a:pt x="128857" y="81869"/>
                      <a:pt x="125722" y="84248"/>
                      <a:pt x="124106" y="85676"/>
                    </a:cubicBezTo>
                    <a:lnTo>
                      <a:pt x="118975" y="90148"/>
                    </a:lnTo>
                    <a:lnTo>
                      <a:pt x="113844" y="94620"/>
                    </a:lnTo>
                    <a:lnTo>
                      <a:pt x="112608" y="95762"/>
                    </a:lnTo>
                    <a:lnTo>
                      <a:pt x="109663" y="98522"/>
                    </a:lnTo>
                    <a:lnTo>
                      <a:pt x="106812" y="101376"/>
                    </a:lnTo>
                    <a:cubicBezTo>
                      <a:pt x="99305" y="109084"/>
                      <a:pt x="91323" y="116221"/>
                      <a:pt x="84386" y="124499"/>
                    </a:cubicBezTo>
                    <a:cubicBezTo>
                      <a:pt x="55784" y="156472"/>
                      <a:pt x="33168" y="193488"/>
                      <a:pt x="19200" y="231931"/>
                    </a:cubicBezTo>
                    <a:cubicBezTo>
                      <a:pt x="4851" y="270374"/>
                      <a:pt x="-185" y="309769"/>
                      <a:pt x="5" y="346404"/>
                    </a:cubicBezTo>
                    <a:cubicBezTo>
                      <a:pt x="290" y="383134"/>
                      <a:pt x="5897" y="417486"/>
                      <a:pt x="13879" y="448983"/>
                    </a:cubicBezTo>
                    <a:cubicBezTo>
                      <a:pt x="30318" y="511976"/>
                      <a:pt x="55119" y="564502"/>
                      <a:pt x="79255" y="608655"/>
                    </a:cubicBezTo>
                    <a:cubicBezTo>
                      <a:pt x="103486" y="652998"/>
                      <a:pt x="127622" y="689062"/>
                      <a:pt x="147767" y="718370"/>
                    </a:cubicBezTo>
                    <a:cubicBezTo>
                      <a:pt x="168102" y="747583"/>
                      <a:pt x="184636" y="769564"/>
                      <a:pt x="196324" y="784789"/>
                    </a:cubicBezTo>
                    <a:cubicBezTo>
                      <a:pt x="207537" y="799443"/>
                      <a:pt x="213524" y="807246"/>
                      <a:pt x="213524" y="807246"/>
                    </a:cubicBezTo>
                    <a:lnTo>
                      <a:pt x="216374" y="805343"/>
                    </a:lnTo>
                    <a:lnTo>
                      <a:pt x="355774" y="712566"/>
                    </a:lnTo>
                    <a:cubicBezTo>
                      <a:pt x="355774" y="712566"/>
                      <a:pt x="349598" y="705239"/>
                      <a:pt x="338005" y="691441"/>
                    </a:cubicBezTo>
                    <a:cubicBezTo>
                      <a:pt x="326982" y="678214"/>
                      <a:pt x="310448" y="658136"/>
                      <a:pt x="290873" y="632729"/>
                    </a:cubicBezTo>
                    <a:cubicBezTo>
                      <a:pt x="271488" y="607132"/>
                      <a:pt x="248587" y="575826"/>
                      <a:pt x="226257" y="539096"/>
                    </a:cubicBezTo>
                    <a:cubicBezTo>
                      <a:pt x="203831" y="502460"/>
                      <a:pt x="181881" y="460021"/>
                      <a:pt x="167532" y="413965"/>
                    </a:cubicBezTo>
                    <a:cubicBezTo>
                      <a:pt x="153373" y="368004"/>
                      <a:pt x="147767" y="318523"/>
                      <a:pt x="162116" y="272468"/>
                    </a:cubicBezTo>
                    <a:cubicBezTo>
                      <a:pt x="169337" y="249440"/>
                      <a:pt x="181310" y="226983"/>
                      <a:pt x="198605" y="205668"/>
                    </a:cubicBezTo>
                    <a:cubicBezTo>
                      <a:pt x="202596" y="200149"/>
                      <a:pt x="207917" y="195296"/>
                      <a:pt x="212478" y="189872"/>
                    </a:cubicBezTo>
                    <a:lnTo>
                      <a:pt x="214284" y="187874"/>
                    </a:lnTo>
                    <a:cubicBezTo>
                      <a:pt x="215899" y="186351"/>
                      <a:pt x="212573" y="189396"/>
                      <a:pt x="213143" y="188825"/>
                    </a:cubicBezTo>
                    <a:lnTo>
                      <a:pt x="213714" y="188254"/>
                    </a:lnTo>
                    <a:lnTo>
                      <a:pt x="214949" y="187112"/>
                    </a:lnTo>
                    <a:lnTo>
                      <a:pt x="219890" y="182450"/>
                    </a:lnTo>
                    <a:lnTo>
                      <a:pt x="224831" y="177787"/>
                    </a:lnTo>
                    <a:cubicBezTo>
                      <a:pt x="226542" y="176169"/>
                      <a:pt x="227207" y="175884"/>
                      <a:pt x="228442" y="174742"/>
                    </a:cubicBezTo>
                    <a:cubicBezTo>
                      <a:pt x="230723" y="172934"/>
                      <a:pt x="232528" y="171221"/>
                      <a:pt x="235094" y="169223"/>
                    </a:cubicBezTo>
                    <a:lnTo>
                      <a:pt x="243361" y="163133"/>
                    </a:lnTo>
                    <a:cubicBezTo>
                      <a:pt x="249157" y="159327"/>
                      <a:pt x="254859" y="155425"/>
                      <a:pt x="261130" y="152095"/>
                    </a:cubicBezTo>
                    <a:cubicBezTo>
                      <a:pt x="310068" y="124214"/>
                      <a:pt x="378010" y="115079"/>
                      <a:pt x="447947" y="123643"/>
                    </a:cubicBezTo>
                    <a:cubicBezTo>
                      <a:pt x="518075" y="132302"/>
                      <a:pt x="589152" y="156377"/>
                      <a:pt x="650918" y="193583"/>
                    </a:cubicBezTo>
                    <a:cubicBezTo>
                      <a:pt x="702801" y="224699"/>
                      <a:pt x="756774" y="255530"/>
                      <a:pt x="811793" y="283696"/>
                    </a:cubicBezTo>
                    <a:cubicBezTo>
                      <a:pt x="851323" y="301300"/>
                      <a:pt x="890568" y="319570"/>
                      <a:pt x="928862" y="339077"/>
                    </a:cubicBezTo>
                    <a:cubicBezTo>
                      <a:pt x="1012293" y="381707"/>
                      <a:pt x="1091068" y="430332"/>
                      <a:pt x="1158345" y="491042"/>
                    </a:cubicBezTo>
                    <a:cubicBezTo>
                      <a:pt x="1165282" y="497322"/>
                      <a:pt x="1172123" y="503602"/>
                      <a:pt x="1178870" y="510073"/>
                    </a:cubicBezTo>
                    <a:cubicBezTo>
                      <a:pt x="1357134" y="683924"/>
                      <a:pt x="1422986" y="935041"/>
                      <a:pt x="1611038" y="1100328"/>
                    </a:cubicBezTo>
                    <a:cubicBezTo>
                      <a:pt x="1658645" y="1142197"/>
                      <a:pt x="1713189" y="1177595"/>
                      <a:pt x="1757469" y="1222223"/>
                    </a:cubicBezTo>
                    <a:cubicBezTo>
                      <a:pt x="1801751" y="1266851"/>
                      <a:pt x="1835959" y="1324231"/>
                      <a:pt x="1830828" y="1383894"/>
                    </a:cubicBezTo>
                    <a:cubicBezTo>
                      <a:pt x="1827597" y="1421195"/>
                      <a:pt x="1809447" y="1455832"/>
                      <a:pt x="1796239" y="1491325"/>
                    </a:cubicBezTo>
                    <a:cubicBezTo>
                      <a:pt x="1750058" y="1614743"/>
                      <a:pt x="1765832" y="1755289"/>
                      <a:pt x="1835864" y="1869096"/>
                    </a:cubicBezTo>
                    <a:cubicBezTo>
                      <a:pt x="1839190" y="1874520"/>
                      <a:pt x="1842896" y="1879849"/>
                      <a:pt x="1846507" y="1885177"/>
                    </a:cubicBezTo>
                    <a:cubicBezTo>
                      <a:pt x="1845842" y="1885177"/>
                      <a:pt x="1845271" y="1885082"/>
                      <a:pt x="1844606" y="1884987"/>
                    </a:cubicBezTo>
                    <a:cubicBezTo>
                      <a:pt x="1767067" y="1872807"/>
                      <a:pt x="1701025" y="1829130"/>
                      <a:pt x="1632038" y="1794779"/>
                    </a:cubicBezTo>
                    <a:cubicBezTo>
                      <a:pt x="1598970" y="1778317"/>
                      <a:pt x="1562766" y="1763853"/>
                      <a:pt x="1525897" y="1756050"/>
                    </a:cubicBezTo>
                    <a:cubicBezTo>
                      <a:pt x="1531693" y="1780505"/>
                      <a:pt x="1546707" y="1805627"/>
                      <a:pt x="1561911" y="1826751"/>
                    </a:cubicBezTo>
                    <a:cubicBezTo>
                      <a:pt x="1586142" y="1860342"/>
                      <a:pt x="1610373" y="1893932"/>
                      <a:pt x="1634604" y="1927522"/>
                    </a:cubicBezTo>
                    <a:cubicBezTo>
                      <a:pt x="1648002" y="1946172"/>
                      <a:pt x="1662066" y="1968058"/>
                      <a:pt x="1655034" y="1989373"/>
                    </a:cubicBezTo>
                    <a:cubicBezTo>
                      <a:pt x="1644961" y="2019728"/>
                      <a:pt x="1602011" y="2026484"/>
                      <a:pt x="1572648" y="2043613"/>
                    </a:cubicBezTo>
                    <a:cubicBezTo>
                      <a:pt x="1534259" y="2065974"/>
                      <a:pt x="1517345" y="2110508"/>
                      <a:pt x="1518675" y="2151996"/>
                    </a:cubicBezTo>
                    <a:cubicBezTo>
                      <a:pt x="1520005" y="2193389"/>
                      <a:pt x="1536444" y="2233069"/>
                      <a:pt x="1551553" y="2272178"/>
                    </a:cubicBezTo>
                    <a:cubicBezTo>
                      <a:pt x="1655984" y="2541756"/>
                      <a:pt x="1707867" y="2824846"/>
                      <a:pt x="1745497" y="3109173"/>
                    </a:cubicBezTo>
                    <a:cubicBezTo>
                      <a:pt x="1781891" y="3092616"/>
                      <a:pt x="1846982" y="3081483"/>
                      <a:pt x="1921481" y="3081483"/>
                    </a:cubicBezTo>
                    <a:cubicBezTo>
                      <a:pt x="1995979" y="3081483"/>
                      <a:pt x="2061070" y="3092616"/>
                      <a:pt x="2097465" y="3109173"/>
                    </a:cubicBezTo>
                    <a:cubicBezTo>
                      <a:pt x="2135094" y="2824846"/>
                      <a:pt x="2187072" y="2541851"/>
                      <a:pt x="2291408" y="2272178"/>
                    </a:cubicBezTo>
                    <a:cubicBezTo>
                      <a:pt x="2306517" y="2233069"/>
                      <a:pt x="2322956" y="2193484"/>
                      <a:pt x="2324286" y="2151996"/>
                    </a:cubicBezTo>
                    <a:close/>
                  </a:path>
                </a:pathLst>
              </a:custGeom>
              <a:solidFill>
                <a:srgbClr val="E8F88D"/>
              </a:solidFill>
              <a:ln w="66517" cap="flat">
                <a:noFill/>
                <a:prstDash val="solid"/>
                <a:miter/>
              </a:ln>
            </p:spPr>
            <p:txBody>
              <a:bodyPr/>
              <a:lstStyle/>
              <a:p>
                <a:endParaRPr lang="en-TH"/>
              </a:p>
            </p:txBody>
          </p:sp>
          <p:sp>
            <p:nvSpPr>
              <p:cNvPr id="306" name="Freeform 305">
                <a:extLst>
                  <a:ext uri="{FF2B5EF4-FFF2-40B4-BE49-F238E27FC236}">
                    <a16:creationId xmlns:a16="http://schemas.microsoft.com/office/drawing/2014/main" id="{6D241672-A160-6CD0-8245-6F92EE1ED3AE}"/>
                  </a:ext>
                </a:extLst>
              </p:cNvPr>
              <p:cNvSpPr/>
              <p:nvPr/>
            </p:nvSpPr>
            <p:spPr>
              <a:xfrm>
                <a:off x="-1264907" y="4047200"/>
                <a:ext cx="741766" cy="777712"/>
              </a:xfrm>
              <a:custGeom>
                <a:avLst/>
                <a:gdLst>
                  <a:gd name="csX0" fmla="*/ 460436 w 741766"/>
                  <a:gd name="csY0" fmla="*/ 777618 h 777712"/>
                  <a:gd name="csX1" fmla="*/ 173464 w 741766"/>
                  <a:gd name="csY1" fmla="*/ 636691 h 777712"/>
                  <a:gd name="csX2" fmla="*/ 46 w 741766"/>
                  <a:gd name="csY2" fmla="*/ 317727 h 777712"/>
                  <a:gd name="csX3" fmla="*/ 213279 w 741766"/>
                  <a:gd name="csY3" fmla="*/ 15510 h 777712"/>
                  <a:gd name="csX4" fmla="*/ 313054 w 741766"/>
                  <a:gd name="csY4" fmla="*/ 0 h 777712"/>
                  <a:gd name="csX5" fmla="*/ 566198 w 741766"/>
                  <a:gd name="csY5" fmla="*/ 95442 h 777712"/>
                  <a:gd name="csX6" fmla="*/ 728878 w 741766"/>
                  <a:gd name="csY6" fmla="*/ 388618 h 777712"/>
                  <a:gd name="csX7" fmla="*/ 725172 w 741766"/>
                  <a:gd name="csY7" fmla="*/ 594251 h 777712"/>
                  <a:gd name="csX8" fmla="*/ 480106 w 741766"/>
                  <a:gd name="csY8" fmla="*/ 776666 h 777712"/>
                  <a:gd name="csX9" fmla="*/ 460341 w 741766"/>
                  <a:gd name="csY9" fmla="*/ 777713 h 777712"/>
                  <a:gd name="csX10" fmla="*/ 460341 w 741766"/>
                  <a:gd name="csY10" fmla="*/ 777713 h 7777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741766" h="777712">
                    <a:moveTo>
                      <a:pt x="460436" y="777618"/>
                    </a:moveTo>
                    <a:cubicBezTo>
                      <a:pt x="359901" y="777618"/>
                      <a:pt x="254235" y="702254"/>
                      <a:pt x="173464" y="636691"/>
                    </a:cubicBezTo>
                    <a:cubicBezTo>
                      <a:pt x="65232" y="548767"/>
                      <a:pt x="2042" y="432486"/>
                      <a:pt x="46" y="317727"/>
                    </a:cubicBezTo>
                    <a:cubicBezTo>
                      <a:pt x="-2330" y="183747"/>
                      <a:pt x="87373" y="56713"/>
                      <a:pt x="213279" y="15510"/>
                    </a:cubicBezTo>
                    <a:cubicBezTo>
                      <a:pt x="244732" y="5234"/>
                      <a:pt x="278371" y="0"/>
                      <a:pt x="313054" y="0"/>
                    </a:cubicBezTo>
                    <a:cubicBezTo>
                      <a:pt x="403422" y="0"/>
                      <a:pt x="495785" y="34827"/>
                      <a:pt x="566198" y="95442"/>
                    </a:cubicBezTo>
                    <a:cubicBezTo>
                      <a:pt x="646398" y="164525"/>
                      <a:pt x="701131" y="263107"/>
                      <a:pt x="728878" y="388618"/>
                    </a:cubicBezTo>
                    <a:cubicBezTo>
                      <a:pt x="740376" y="440669"/>
                      <a:pt x="752539" y="518697"/>
                      <a:pt x="725172" y="594251"/>
                    </a:cubicBezTo>
                    <a:cubicBezTo>
                      <a:pt x="689729" y="691977"/>
                      <a:pt x="591284" y="765247"/>
                      <a:pt x="480106" y="776666"/>
                    </a:cubicBezTo>
                    <a:cubicBezTo>
                      <a:pt x="473645" y="777332"/>
                      <a:pt x="466993" y="777713"/>
                      <a:pt x="460341" y="777713"/>
                    </a:cubicBezTo>
                    <a:lnTo>
                      <a:pt x="460341" y="777713"/>
                    </a:lnTo>
                    <a:close/>
                  </a:path>
                </a:pathLst>
              </a:custGeom>
              <a:solidFill>
                <a:schemeClr val="accent1"/>
              </a:solidFill>
              <a:ln w="9502" cap="flat">
                <a:noFill/>
                <a:prstDash val="solid"/>
                <a:miter/>
              </a:ln>
            </p:spPr>
            <p:txBody>
              <a:bodyPr/>
              <a:lstStyle/>
              <a:p>
                <a:endParaRPr lang="en-TH"/>
              </a:p>
            </p:txBody>
          </p:sp>
          <p:sp>
            <p:nvSpPr>
              <p:cNvPr id="307" name="Freeform 306">
                <a:extLst>
                  <a:ext uri="{FF2B5EF4-FFF2-40B4-BE49-F238E27FC236}">
                    <a16:creationId xmlns:a16="http://schemas.microsoft.com/office/drawing/2014/main" id="{D49BB4BE-5312-B7A5-382B-E8E17C676210}"/>
                  </a:ext>
                </a:extLst>
              </p:cNvPr>
              <p:cNvSpPr/>
              <p:nvPr/>
            </p:nvSpPr>
            <p:spPr>
              <a:xfrm>
                <a:off x="1823921" y="4047200"/>
                <a:ext cx="741766" cy="777617"/>
              </a:xfrm>
              <a:custGeom>
                <a:avLst/>
                <a:gdLst>
                  <a:gd name="csX0" fmla="*/ 281425 w 741766"/>
                  <a:gd name="csY0" fmla="*/ 777618 h 777617"/>
                  <a:gd name="csX1" fmla="*/ 261660 w 741766"/>
                  <a:gd name="csY1" fmla="*/ 776571 h 777617"/>
                  <a:gd name="csX2" fmla="*/ 16594 w 741766"/>
                  <a:gd name="csY2" fmla="*/ 594251 h 777617"/>
                  <a:gd name="csX3" fmla="*/ 12888 w 741766"/>
                  <a:gd name="csY3" fmla="*/ 388618 h 777617"/>
                  <a:gd name="csX4" fmla="*/ 175568 w 741766"/>
                  <a:gd name="csY4" fmla="*/ 95442 h 777617"/>
                  <a:gd name="csX5" fmla="*/ 428712 w 741766"/>
                  <a:gd name="csY5" fmla="*/ 0 h 777617"/>
                  <a:gd name="csX6" fmla="*/ 528487 w 741766"/>
                  <a:gd name="csY6" fmla="*/ 15510 h 777617"/>
                  <a:gd name="csX7" fmla="*/ 741720 w 741766"/>
                  <a:gd name="csY7" fmla="*/ 317727 h 777617"/>
                  <a:gd name="csX8" fmla="*/ 568302 w 741766"/>
                  <a:gd name="csY8" fmla="*/ 636691 h 777617"/>
                  <a:gd name="csX9" fmla="*/ 281330 w 741766"/>
                  <a:gd name="csY9" fmla="*/ 777618 h 7776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741766" h="777617">
                    <a:moveTo>
                      <a:pt x="281425" y="777618"/>
                    </a:moveTo>
                    <a:cubicBezTo>
                      <a:pt x="274773" y="777618"/>
                      <a:pt x="268122" y="777237"/>
                      <a:pt x="261660" y="776571"/>
                    </a:cubicBezTo>
                    <a:cubicBezTo>
                      <a:pt x="150577" y="765152"/>
                      <a:pt x="52133" y="691882"/>
                      <a:pt x="16594" y="594251"/>
                    </a:cubicBezTo>
                    <a:cubicBezTo>
                      <a:pt x="-10773" y="518792"/>
                      <a:pt x="1390" y="440764"/>
                      <a:pt x="12888" y="388618"/>
                    </a:cubicBezTo>
                    <a:cubicBezTo>
                      <a:pt x="40635" y="263107"/>
                      <a:pt x="95368" y="164525"/>
                      <a:pt x="175568" y="95442"/>
                    </a:cubicBezTo>
                    <a:cubicBezTo>
                      <a:pt x="246076" y="34732"/>
                      <a:pt x="338344" y="0"/>
                      <a:pt x="428712" y="0"/>
                    </a:cubicBezTo>
                    <a:cubicBezTo>
                      <a:pt x="463491" y="0"/>
                      <a:pt x="497034" y="5234"/>
                      <a:pt x="528487" y="15510"/>
                    </a:cubicBezTo>
                    <a:cubicBezTo>
                      <a:pt x="654393" y="56713"/>
                      <a:pt x="744096" y="183747"/>
                      <a:pt x="741720" y="317727"/>
                    </a:cubicBezTo>
                    <a:cubicBezTo>
                      <a:pt x="739725" y="432486"/>
                      <a:pt x="676534" y="548767"/>
                      <a:pt x="568302" y="636691"/>
                    </a:cubicBezTo>
                    <a:cubicBezTo>
                      <a:pt x="487532" y="702349"/>
                      <a:pt x="381960" y="777618"/>
                      <a:pt x="281330" y="777618"/>
                    </a:cubicBezTo>
                    <a:close/>
                  </a:path>
                </a:pathLst>
              </a:custGeom>
              <a:solidFill>
                <a:schemeClr val="accent1"/>
              </a:solidFill>
              <a:ln w="9502" cap="flat">
                <a:noFill/>
                <a:prstDash val="solid"/>
                <a:miter/>
              </a:ln>
            </p:spPr>
            <p:txBody>
              <a:bodyPr/>
              <a:lstStyle/>
              <a:p>
                <a:endParaRPr lang="en-TH"/>
              </a:p>
            </p:txBody>
          </p:sp>
        </p:grpSp>
        <p:grpSp>
          <p:nvGrpSpPr>
            <p:cNvPr id="269" name="Graphic 19">
              <a:extLst>
                <a:ext uri="{FF2B5EF4-FFF2-40B4-BE49-F238E27FC236}">
                  <a16:creationId xmlns:a16="http://schemas.microsoft.com/office/drawing/2014/main" id="{F6D025DD-1007-FDB2-403B-A8EC460071B9}"/>
                </a:ext>
              </a:extLst>
            </p:cNvPr>
            <p:cNvGrpSpPr/>
            <p:nvPr/>
          </p:nvGrpSpPr>
          <p:grpSpPr>
            <a:xfrm>
              <a:off x="9360007" y="3916879"/>
              <a:ext cx="337882" cy="270159"/>
              <a:chOff x="-1347913" y="3423935"/>
              <a:chExt cx="3996701" cy="3195626"/>
            </a:xfrm>
          </p:grpSpPr>
          <p:grpSp>
            <p:nvGrpSpPr>
              <p:cNvPr id="290" name="Graphic 19">
                <a:extLst>
                  <a:ext uri="{FF2B5EF4-FFF2-40B4-BE49-F238E27FC236}">
                    <a16:creationId xmlns:a16="http://schemas.microsoft.com/office/drawing/2014/main" id="{ED00C4CF-42AE-8433-D828-4D50723EBA48}"/>
                  </a:ext>
                </a:extLst>
              </p:cNvPr>
              <p:cNvGrpSpPr/>
              <p:nvPr/>
            </p:nvGrpSpPr>
            <p:grpSpPr>
              <a:xfrm>
                <a:off x="-1347913" y="3423935"/>
                <a:ext cx="3996701" cy="3195626"/>
                <a:chOff x="-1347913" y="3423935"/>
                <a:chExt cx="3996701" cy="3195626"/>
              </a:xfrm>
            </p:grpSpPr>
            <p:sp>
              <p:nvSpPr>
                <p:cNvPr id="294" name="Freeform 293">
                  <a:extLst>
                    <a:ext uri="{FF2B5EF4-FFF2-40B4-BE49-F238E27FC236}">
                      <a16:creationId xmlns:a16="http://schemas.microsoft.com/office/drawing/2014/main" id="{4557DA56-3347-C215-97D0-1172526C143E}"/>
                    </a:ext>
                  </a:extLst>
                </p:cNvPr>
                <p:cNvSpPr/>
                <p:nvPr/>
              </p:nvSpPr>
              <p:spPr>
                <a:xfrm>
                  <a:off x="-819674" y="4084025"/>
                  <a:ext cx="717904" cy="727876"/>
                </a:xfrm>
                <a:custGeom>
                  <a:avLst/>
                  <a:gdLst>
                    <a:gd name="csX0" fmla="*/ 134364 w 717904"/>
                    <a:gd name="csY0" fmla="*/ 515843 h 727876"/>
                    <a:gd name="csX1" fmla="*/ 142346 w 717904"/>
                    <a:gd name="csY1" fmla="*/ 525263 h 727876"/>
                    <a:gd name="csX2" fmla="*/ 148427 w 717904"/>
                    <a:gd name="csY2" fmla="*/ 532019 h 727876"/>
                    <a:gd name="csX3" fmla="*/ 157359 w 717904"/>
                    <a:gd name="csY3" fmla="*/ 540869 h 727876"/>
                    <a:gd name="csX4" fmla="*/ 235944 w 717904"/>
                    <a:gd name="csY4" fmla="*/ 582547 h 727876"/>
                    <a:gd name="csX5" fmla="*/ 297139 w 717904"/>
                    <a:gd name="csY5" fmla="*/ 589494 h 727876"/>
                    <a:gd name="csX6" fmla="*/ 298185 w 717904"/>
                    <a:gd name="csY6" fmla="*/ 589494 h 727876"/>
                    <a:gd name="csX7" fmla="*/ 298660 w 717904"/>
                    <a:gd name="csY7" fmla="*/ 589494 h 727876"/>
                    <a:gd name="csX8" fmla="*/ 298945 w 717904"/>
                    <a:gd name="csY8" fmla="*/ 589494 h 727876"/>
                    <a:gd name="csX9" fmla="*/ 296664 w 717904"/>
                    <a:gd name="csY9" fmla="*/ 589874 h 727876"/>
                    <a:gd name="csX10" fmla="*/ 299610 w 717904"/>
                    <a:gd name="csY10" fmla="*/ 589589 h 727876"/>
                    <a:gd name="csX11" fmla="*/ 305501 w 717904"/>
                    <a:gd name="csY11" fmla="*/ 588923 h 727876"/>
                    <a:gd name="csX12" fmla="*/ 315669 w 717904"/>
                    <a:gd name="csY12" fmla="*/ 587686 h 727876"/>
                    <a:gd name="csX13" fmla="*/ 322416 w 717904"/>
                    <a:gd name="csY13" fmla="*/ 586734 h 727876"/>
                    <a:gd name="csX14" fmla="*/ 330778 w 717904"/>
                    <a:gd name="csY14" fmla="*/ 584926 h 727876"/>
                    <a:gd name="csX15" fmla="*/ 365461 w 717904"/>
                    <a:gd name="csY15" fmla="*/ 573793 h 727876"/>
                    <a:gd name="csX16" fmla="*/ 429222 w 717904"/>
                    <a:gd name="csY16" fmla="*/ 531734 h 727876"/>
                    <a:gd name="csX17" fmla="*/ 453833 w 717904"/>
                    <a:gd name="csY17" fmla="*/ 502235 h 727876"/>
                    <a:gd name="csX18" fmla="*/ 458775 w 717904"/>
                    <a:gd name="csY18" fmla="*/ 494147 h 727876"/>
                    <a:gd name="csX19" fmla="*/ 460010 w 717904"/>
                    <a:gd name="csY19" fmla="*/ 492149 h 727876"/>
                    <a:gd name="csX20" fmla="*/ 460295 w 717904"/>
                    <a:gd name="csY20" fmla="*/ 491673 h 727876"/>
                    <a:gd name="csX21" fmla="*/ 459915 w 717904"/>
                    <a:gd name="csY21" fmla="*/ 492624 h 727876"/>
                    <a:gd name="csX22" fmla="*/ 460105 w 717904"/>
                    <a:gd name="csY22" fmla="*/ 492244 h 727876"/>
                    <a:gd name="csX23" fmla="*/ 460770 w 717904"/>
                    <a:gd name="csY23" fmla="*/ 490816 h 727876"/>
                    <a:gd name="csX24" fmla="*/ 463621 w 717904"/>
                    <a:gd name="csY24" fmla="*/ 485202 h 727876"/>
                    <a:gd name="csX25" fmla="*/ 467802 w 717904"/>
                    <a:gd name="csY25" fmla="*/ 476448 h 727876"/>
                    <a:gd name="csX26" fmla="*/ 471603 w 717904"/>
                    <a:gd name="csY26" fmla="*/ 467408 h 727876"/>
                    <a:gd name="csX27" fmla="*/ 489942 w 717904"/>
                    <a:gd name="csY27" fmla="*/ 382814 h 727876"/>
                    <a:gd name="csX28" fmla="*/ 496214 w 717904"/>
                    <a:gd name="csY28" fmla="*/ 288895 h 727876"/>
                    <a:gd name="csX29" fmla="*/ 508852 w 717904"/>
                    <a:gd name="csY29" fmla="*/ 194214 h 727876"/>
                    <a:gd name="csX30" fmla="*/ 522536 w 717904"/>
                    <a:gd name="csY30" fmla="*/ 149586 h 727876"/>
                    <a:gd name="csX31" fmla="*/ 531753 w 717904"/>
                    <a:gd name="csY31" fmla="*/ 128176 h 727876"/>
                    <a:gd name="csX32" fmla="*/ 536314 w 717904"/>
                    <a:gd name="csY32" fmla="*/ 119326 h 727876"/>
                    <a:gd name="csX33" fmla="*/ 542206 w 717904"/>
                    <a:gd name="csY33" fmla="*/ 108859 h 727876"/>
                    <a:gd name="csX34" fmla="*/ 652813 w 717904"/>
                    <a:gd name="csY34" fmla="*/ 12941 h 727876"/>
                    <a:gd name="csX35" fmla="*/ 695954 w 717904"/>
                    <a:gd name="csY35" fmla="*/ 1522 h 727876"/>
                    <a:gd name="csX36" fmla="*/ 711918 w 717904"/>
                    <a:gd name="csY36" fmla="*/ 0 h 727876"/>
                    <a:gd name="csX37" fmla="*/ 717904 w 717904"/>
                    <a:gd name="csY37" fmla="*/ 54715 h 727876"/>
                    <a:gd name="csX38" fmla="*/ 708022 w 717904"/>
                    <a:gd name="csY38" fmla="*/ 56618 h 727876"/>
                    <a:gd name="csX39" fmla="*/ 681415 w 717904"/>
                    <a:gd name="csY39" fmla="*/ 66514 h 727876"/>
                    <a:gd name="csX40" fmla="*/ 645781 w 717904"/>
                    <a:gd name="csY40" fmla="*/ 92968 h 727876"/>
                    <a:gd name="csX41" fmla="*/ 612998 w 717904"/>
                    <a:gd name="csY41" fmla="*/ 140165 h 727876"/>
                    <a:gd name="csX42" fmla="*/ 610148 w 717904"/>
                    <a:gd name="csY42" fmla="*/ 146636 h 727876"/>
                    <a:gd name="csX43" fmla="*/ 606727 w 717904"/>
                    <a:gd name="csY43" fmla="*/ 155485 h 727876"/>
                    <a:gd name="csX44" fmla="*/ 601976 w 717904"/>
                    <a:gd name="csY44" fmla="*/ 171186 h 727876"/>
                    <a:gd name="csX45" fmla="*/ 595229 w 717904"/>
                    <a:gd name="csY45" fmla="*/ 206965 h 727876"/>
                    <a:gd name="csX46" fmla="*/ 593518 w 717904"/>
                    <a:gd name="csY46" fmla="*/ 289941 h 727876"/>
                    <a:gd name="csX47" fmla="*/ 597604 w 717904"/>
                    <a:gd name="csY47" fmla="*/ 386715 h 727876"/>
                    <a:gd name="csX48" fmla="*/ 585726 w 717904"/>
                    <a:gd name="csY48" fmla="*/ 496621 h 727876"/>
                    <a:gd name="csX49" fmla="*/ 581450 w 717904"/>
                    <a:gd name="csY49" fmla="*/ 511180 h 727876"/>
                    <a:gd name="csX50" fmla="*/ 576414 w 717904"/>
                    <a:gd name="csY50" fmla="*/ 525739 h 727876"/>
                    <a:gd name="csX51" fmla="*/ 574229 w 717904"/>
                    <a:gd name="csY51" fmla="*/ 531638 h 727876"/>
                    <a:gd name="csX52" fmla="*/ 573658 w 717904"/>
                    <a:gd name="csY52" fmla="*/ 533066 h 727876"/>
                    <a:gd name="csX53" fmla="*/ 572423 w 717904"/>
                    <a:gd name="csY53" fmla="*/ 535921 h 727876"/>
                    <a:gd name="csX54" fmla="*/ 570808 w 717904"/>
                    <a:gd name="csY54" fmla="*/ 539441 h 727876"/>
                    <a:gd name="csX55" fmla="*/ 564156 w 717904"/>
                    <a:gd name="csY55" fmla="*/ 553620 h 727876"/>
                    <a:gd name="csX56" fmla="*/ 529567 w 717904"/>
                    <a:gd name="csY56" fmla="*/ 605860 h 727876"/>
                    <a:gd name="csX57" fmla="*/ 432833 w 717904"/>
                    <a:gd name="csY57" fmla="*/ 684935 h 727876"/>
                    <a:gd name="csX58" fmla="*/ 375534 w 717904"/>
                    <a:gd name="csY58" fmla="*/ 709866 h 727876"/>
                    <a:gd name="csX59" fmla="*/ 360520 w 717904"/>
                    <a:gd name="csY59" fmla="*/ 714529 h 727876"/>
                    <a:gd name="csX60" fmla="*/ 343701 w 717904"/>
                    <a:gd name="csY60" fmla="*/ 718716 h 727876"/>
                    <a:gd name="csX61" fmla="*/ 330398 w 717904"/>
                    <a:gd name="csY61" fmla="*/ 721571 h 727876"/>
                    <a:gd name="csX62" fmla="*/ 324601 w 717904"/>
                    <a:gd name="csY62" fmla="*/ 722712 h 727876"/>
                    <a:gd name="csX63" fmla="*/ 321750 w 717904"/>
                    <a:gd name="csY63" fmla="*/ 723283 h 727876"/>
                    <a:gd name="csX64" fmla="*/ 315479 w 717904"/>
                    <a:gd name="csY64" fmla="*/ 724140 h 727876"/>
                    <a:gd name="csX65" fmla="*/ 201735 w 717904"/>
                    <a:gd name="csY65" fmla="*/ 722808 h 727876"/>
                    <a:gd name="csX66" fmla="*/ 46467 w 717904"/>
                    <a:gd name="csY66" fmla="*/ 659433 h 727876"/>
                    <a:gd name="csX67" fmla="*/ 24326 w 717904"/>
                    <a:gd name="csY67" fmla="*/ 642020 h 727876"/>
                    <a:gd name="csX68" fmla="*/ 8932 w 717904"/>
                    <a:gd name="csY68" fmla="*/ 628032 h 727876"/>
                    <a:gd name="csX69" fmla="*/ 0 w 717904"/>
                    <a:gd name="csY69" fmla="*/ 619373 h 727876"/>
                    <a:gd name="csX70" fmla="*/ 134649 w 717904"/>
                    <a:gd name="csY70" fmla="*/ 515938 h 7278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7904" h="727876">
                      <a:moveTo>
                        <a:pt x="134364" y="515843"/>
                      </a:moveTo>
                      <a:cubicBezTo>
                        <a:pt x="134364" y="515843"/>
                        <a:pt x="137119" y="519078"/>
                        <a:pt x="142346" y="525263"/>
                      </a:cubicBezTo>
                      <a:cubicBezTo>
                        <a:pt x="145576" y="529260"/>
                        <a:pt x="146242" y="529450"/>
                        <a:pt x="148427" y="532019"/>
                      </a:cubicBezTo>
                      <a:cubicBezTo>
                        <a:pt x="149662" y="533922"/>
                        <a:pt x="154034" y="537443"/>
                        <a:pt x="157359" y="540869"/>
                      </a:cubicBezTo>
                      <a:cubicBezTo>
                        <a:pt x="172468" y="554191"/>
                        <a:pt x="198505" y="572461"/>
                        <a:pt x="235944" y="582547"/>
                      </a:cubicBezTo>
                      <a:cubicBezTo>
                        <a:pt x="254474" y="587781"/>
                        <a:pt x="275379" y="590255"/>
                        <a:pt x="297139" y="589494"/>
                      </a:cubicBezTo>
                      <a:lnTo>
                        <a:pt x="298185" y="589494"/>
                      </a:lnTo>
                      <a:cubicBezTo>
                        <a:pt x="298185" y="589494"/>
                        <a:pt x="298660" y="589494"/>
                        <a:pt x="298660" y="589494"/>
                      </a:cubicBezTo>
                      <a:lnTo>
                        <a:pt x="298945" y="589494"/>
                      </a:lnTo>
                      <a:cubicBezTo>
                        <a:pt x="297900" y="589684"/>
                        <a:pt x="301605" y="589113"/>
                        <a:pt x="296664" y="589874"/>
                      </a:cubicBezTo>
                      <a:lnTo>
                        <a:pt x="299610" y="589589"/>
                      </a:lnTo>
                      <a:lnTo>
                        <a:pt x="305501" y="588923"/>
                      </a:lnTo>
                      <a:cubicBezTo>
                        <a:pt x="309207" y="588542"/>
                        <a:pt x="314244" y="588066"/>
                        <a:pt x="315669" y="587686"/>
                      </a:cubicBezTo>
                      <a:lnTo>
                        <a:pt x="322416" y="586734"/>
                      </a:lnTo>
                      <a:lnTo>
                        <a:pt x="330778" y="584926"/>
                      </a:lnTo>
                      <a:cubicBezTo>
                        <a:pt x="342276" y="582262"/>
                        <a:pt x="353963" y="578741"/>
                        <a:pt x="365461" y="573793"/>
                      </a:cubicBezTo>
                      <a:cubicBezTo>
                        <a:pt x="388552" y="564182"/>
                        <a:pt x="410693" y="549813"/>
                        <a:pt x="429222" y="531734"/>
                      </a:cubicBezTo>
                      <a:cubicBezTo>
                        <a:pt x="438345" y="522694"/>
                        <a:pt x="446802" y="512798"/>
                        <a:pt x="453833" y="502235"/>
                      </a:cubicBezTo>
                      <a:lnTo>
                        <a:pt x="458775" y="494147"/>
                      </a:lnTo>
                      <a:lnTo>
                        <a:pt x="460010" y="492149"/>
                      </a:lnTo>
                      <a:lnTo>
                        <a:pt x="460295" y="491673"/>
                      </a:lnTo>
                      <a:cubicBezTo>
                        <a:pt x="460865" y="490531"/>
                        <a:pt x="459725" y="493005"/>
                        <a:pt x="459915" y="492624"/>
                      </a:cubicBezTo>
                      <a:lnTo>
                        <a:pt x="460105" y="492244"/>
                      </a:lnTo>
                      <a:lnTo>
                        <a:pt x="460770" y="490816"/>
                      </a:lnTo>
                      <a:lnTo>
                        <a:pt x="463621" y="485202"/>
                      </a:lnTo>
                      <a:cubicBezTo>
                        <a:pt x="465806" y="480920"/>
                        <a:pt x="466377" y="479398"/>
                        <a:pt x="467802" y="476448"/>
                      </a:cubicBezTo>
                      <a:cubicBezTo>
                        <a:pt x="469037" y="474069"/>
                        <a:pt x="470273" y="470358"/>
                        <a:pt x="471603" y="467408"/>
                      </a:cubicBezTo>
                      <a:cubicBezTo>
                        <a:pt x="481485" y="442096"/>
                        <a:pt x="486807" y="413074"/>
                        <a:pt x="489942" y="382814"/>
                      </a:cubicBezTo>
                      <a:cubicBezTo>
                        <a:pt x="493078" y="352459"/>
                        <a:pt x="494029" y="320867"/>
                        <a:pt x="496214" y="288895"/>
                      </a:cubicBezTo>
                      <a:cubicBezTo>
                        <a:pt x="498305" y="257017"/>
                        <a:pt x="501725" y="224950"/>
                        <a:pt x="508852" y="194214"/>
                      </a:cubicBezTo>
                      <a:cubicBezTo>
                        <a:pt x="512463" y="178894"/>
                        <a:pt x="516929" y="163859"/>
                        <a:pt x="522536" y="149586"/>
                      </a:cubicBezTo>
                      <a:cubicBezTo>
                        <a:pt x="525291" y="142164"/>
                        <a:pt x="528047" y="136074"/>
                        <a:pt x="531753" y="128176"/>
                      </a:cubicBezTo>
                      <a:cubicBezTo>
                        <a:pt x="533273" y="125226"/>
                        <a:pt x="534794" y="122276"/>
                        <a:pt x="536314" y="119326"/>
                      </a:cubicBezTo>
                      <a:cubicBezTo>
                        <a:pt x="538310" y="115805"/>
                        <a:pt x="540305" y="112284"/>
                        <a:pt x="542206" y="108859"/>
                      </a:cubicBezTo>
                      <a:cubicBezTo>
                        <a:pt x="572993" y="57760"/>
                        <a:pt x="617179" y="26549"/>
                        <a:pt x="652813" y="12941"/>
                      </a:cubicBezTo>
                      <a:cubicBezTo>
                        <a:pt x="670488" y="5900"/>
                        <a:pt x="685786" y="3235"/>
                        <a:pt x="695954" y="1522"/>
                      </a:cubicBezTo>
                      <a:cubicBezTo>
                        <a:pt x="706312" y="476"/>
                        <a:pt x="711918" y="0"/>
                        <a:pt x="711918" y="0"/>
                      </a:cubicBezTo>
                      <a:lnTo>
                        <a:pt x="717904" y="54715"/>
                      </a:lnTo>
                      <a:cubicBezTo>
                        <a:pt x="717904" y="54715"/>
                        <a:pt x="714484" y="55381"/>
                        <a:pt x="708022" y="56618"/>
                      </a:cubicBezTo>
                      <a:cubicBezTo>
                        <a:pt x="701655" y="58426"/>
                        <a:pt x="692343" y="60805"/>
                        <a:pt x="681415" y="66514"/>
                      </a:cubicBezTo>
                      <a:cubicBezTo>
                        <a:pt x="670488" y="72033"/>
                        <a:pt x="657945" y="80597"/>
                        <a:pt x="645781" y="92968"/>
                      </a:cubicBezTo>
                      <a:cubicBezTo>
                        <a:pt x="633523" y="105148"/>
                        <a:pt x="621740" y="121515"/>
                        <a:pt x="612998" y="140165"/>
                      </a:cubicBezTo>
                      <a:lnTo>
                        <a:pt x="610148" y="146636"/>
                      </a:lnTo>
                      <a:cubicBezTo>
                        <a:pt x="609007" y="149586"/>
                        <a:pt x="607867" y="152536"/>
                        <a:pt x="606727" y="155485"/>
                      </a:cubicBezTo>
                      <a:cubicBezTo>
                        <a:pt x="605396" y="159577"/>
                        <a:pt x="603211" y="165858"/>
                        <a:pt x="601976" y="171186"/>
                      </a:cubicBezTo>
                      <a:cubicBezTo>
                        <a:pt x="599030" y="182415"/>
                        <a:pt x="596749" y="194404"/>
                        <a:pt x="595229" y="206965"/>
                      </a:cubicBezTo>
                      <a:cubicBezTo>
                        <a:pt x="592283" y="232181"/>
                        <a:pt x="592188" y="259967"/>
                        <a:pt x="593518" y="289941"/>
                      </a:cubicBezTo>
                      <a:cubicBezTo>
                        <a:pt x="594754" y="319820"/>
                        <a:pt x="597414" y="352078"/>
                        <a:pt x="597604" y="386715"/>
                      </a:cubicBezTo>
                      <a:cubicBezTo>
                        <a:pt x="597794" y="421257"/>
                        <a:pt x="595799" y="458273"/>
                        <a:pt x="585726" y="496621"/>
                      </a:cubicBezTo>
                      <a:cubicBezTo>
                        <a:pt x="584301" y="501474"/>
                        <a:pt x="583351" y="505851"/>
                        <a:pt x="581450" y="511180"/>
                      </a:cubicBezTo>
                      <a:cubicBezTo>
                        <a:pt x="579835" y="516033"/>
                        <a:pt x="577744" y="522408"/>
                        <a:pt x="576414" y="525739"/>
                      </a:cubicBezTo>
                      <a:lnTo>
                        <a:pt x="574229" y="531638"/>
                      </a:lnTo>
                      <a:lnTo>
                        <a:pt x="573658" y="533066"/>
                      </a:lnTo>
                      <a:lnTo>
                        <a:pt x="572423" y="535921"/>
                      </a:lnTo>
                      <a:lnTo>
                        <a:pt x="570808" y="539441"/>
                      </a:lnTo>
                      <a:cubicBezTo>
                        <a:pt x="568622" y="544199"/>
                        <a:pt x="566532" y="548957"/>
                        <a:pt x="564156" y="553620"/>
                      </a:cubicBezTo>
                      <a:cubicBezTo>
                        <a:pt x="554559" y="572175"/>
                        <a:pt x="542776" y="589684"/>
                        <a:pt x="529567" y="605860"/>
                      </a:cubicBezTo>
                      <a:cubicBezTo>
                        <a:pt x="502771" y="638118"/>
                        <a:pt x="469607" y="664953"/>
                        <a:pt x="432833" y="684935"/>
                      </a:cubicBezTo>
                      <a:cubicBezTo>
                        <a:pt x="414589" y="695117"/>
                        <a:pt x="395204" y="703301"/>
                        <a:pt x="375534" y="709866"/>
                      </a:cubicBezTo>
                      <a:cubicBezTo>
                        <a:pt x="370498" y="711484"/>
                        <a:pt x="365841" y="713102"/>
                        <a:pt x="360520" y="714529"/>
                      </a:cubicBezTo>
                      <a:cubicBezTo>
                        <a:pt x="354914" y="715956"/>
                        <a:pt x="349307" y="717289"/>
                        <a:pt x="343701" y="718716"/>
                      </a:cubicBezTo>
                      <a:cubicBezTo>
                        <a:pt x="337334" y="720238"/>
                        <a:pt x="334484" y="720714"/>
                        <a:pt x="330398" y="721571"/>
                      </a:cubicBezTo>
                      <a:lnTo>
                        <a:pt x="324601" y="722712"/>
                      </a:lnTo>
                      <a:lnTo>
                        <a:pt x="321750" y="723283"/>
                      </a:lnTo>
                      <a:lnTo>
                        <a:pt x="315479" y="724140"/>
                      </a:lnTo>
                      <a:cubicBezTo>
                        <a:pt x="275189" y="729849"/>
                        <a:pt x="236324" y="728707"/>
                        <a:pt x="201735" y="722808"/>
                      </a:cubicBezTo>
                      <a:cubicBezTo>
                        <a:pt x="132083" y="711294"/>
                        <a:pt x="79630" y="683032"/>
                        <a:pt x="46467" y="659433"/>
                      </a:cubicBezTo>
                      <a:cubicBezTo>
                        <a:pt x="38200" y="653058"/>
                        <a:pt x="31358" y="648395"/>
                        <a:pt x="24326" y="642020"/>
                      </a:cubicBezTo>
                      <a:cubicBezTo>
                        <a:pt x="17959" y="636406"/>
                        <a:pt x="10928" y="630125"/>
                        <a:pt x="8932" y="628032"/>
                      </a:cubicBezTo>
                      <a:cubicBezTo>
                        <a:pt x="3136" y="622418"/>
                        <a:pt x="0" y="619373"/>
                        <a:pt x="0" y="619373"/>
                      </a:cubicBezTo>
                      <a:lnTo>
                        <a:pt x="134649" y="515938"/>
                      </a:lnTo>
                      <a:close/>
                    </a:path>
                  </a:pathLst>
                </a:custGeom>
                <a:solidFill>
                  <a:schemeClr val="accent1"/>
                </a:solidFill>
                <a:ln w="9502" cap="flat">
                  <a:noFill/>
                  <a:prstDash val="solid"/>
                  <a:miter/>
                </a:ln>
              </p:spPr>
              <p:txBody>
                <a:bodyPr/>
                <a:lstStyle/>
                <a:p>
                  <a:endParaRPr lang="en-TH"/>
                </a:p>
              </p:txBody>
            </p:sp>
            <p:sp>
              <p:nvSpPr>
                <p:cNvPr id="295" name="Freeform 294">
                  <a:extLst>
                    <a:ext uri="{FF2B5EF4-FFF2-40B4-BE49-F238E27FC236}">
                      <a16:creationId xmlns:a16="http://schemas.microsoft.com/office/drawing/2014/main" id="{6775E172-CDD3-B3E2-B995-7545CDA53B22}"/>
                    </a:ext>
                  </a:extLst>
                </p:cNvPr>
                <p:cNvSpPr/>
                <p:nvPr/>
              </p:nvSpPr>
              <p:spPr>
                <a:xfrm>
                  <a:off x="1402930" y="4083930"/>
                  <a:ext cx="718094" cy="727915"/>
                </a:xfrm>
                <a:custGeom>
                  <a:avLst/>
                  <a:gdLst>
                    <a:gd name="csX0" fmla="*/ 717905 w 718094"/>
                    <a:gd name="csY0" fmla="*/ 619373 h 727915"/>
                    <a:gd name="csX1" fmla="*/ 708972 w 718094"/>
                    <a:gd name="csY1" fmla="*/ 628032 h 727915"/>
                    <a:gd name="csX2" fmla="*/ 693579 w 718094"/>
                    <a:gd name="csY2" fmla="*/ 642020 h 727915"/>
                    <a:gd name="csX3" fmla="*/ 671438 w 718094"/>
                    <a:gd name="csY3" fmla="*/ 659434 h 727915"/>
                    <a:gd name="csX4" fmla="*/ 516169 w 718094"/>
                    <a:gd name="csY4" fmla="*/ 722808 h 727915"/>
                    <a:gd name="csX5" fmla="*/ 402426 w 718094"/>
                    <a:gd name="csY5" fmla="*/ 724140 h 727915"/>
                    <a:gd name="csX6" fmla="*/ 396154 w 718094"/>
                    <a:gd name="csY6" fmla="*/ 723283 h 727915"/>
                    <a:gd name="csX7" fmla="*/ 393303 w 718094"/>
                    <a:gd name="csY7" fmla="*/ 722712 h 727915"/>
                    <a:gd name="csX8" fmla="*/ 387507 w 718094"/>
                    <a:gd name="csY8" fmla="*/ 721571 h 727915"/>
                    <a:gd name="csX9" fmla="*/ 374204 w 718094"/>
                    <a:gd name="csY9" fmla="*/ 718716 h 727915"/>
                    <a:gd name="csX10" fmla="*/ 357385 w 718094"/>
                    <a:gd name="csY10" fmla="*/ 714529 h 727915"/>
                    <a:gd name="csX11" fmla="*/ 342371 w 718094"/>
                    <a:gd name="csY11" fmla="*/ 709866 h 727915"/>
                    <a:gd name="csX12" fmla="*/ 285071 w 718094"/>
                    <a:gd name="csY12" fmla="*/ 684935 h 727915"/>
                    <a:gd name="csX13" fmla="*/ 188337 w 718094"/>
                    <a:gd name="csY13" fmla="*/ 605860 h 727915"/>
                    <a:gd name="csX14" fmla="*/ 153749 w 718094"/>
                    <a:gd name="csY14" fmla="*/ 553620 h 727915"/>
                    <a:gd name="csX15" fmla="*/ 147097 w 718094"/>
                    <a:gd name="csY15" fmla="*/ 539441 h 727915"/>
                    <a:gd name="csX16" fmla="*/ 145481 w 718094"/>
                    <a:gd name="csY16" fmla="*/ 535921 h 727915"/>
                    <a:gd name="csX17" fmla="*/ 144246 w 718094"/>
                    <a:gd name="csY17" fmla="*/ 533066 h 727915"/>
                    <a:gd name="csX18" fmla="*/ 143676 w 718094"/>
                    <a:gd name="csY18" fmla="*/ 531639 h 727915"/>
                    <a:gd name="csX19" fmla="*/ 141491 w 718094"/>
                    <a:gd name="csY19" fmla="*/ 525739 h 727915"/>
                    <a:gd name="csX20" fmla="*/ 136454 w 718094"/>
                    <a:gd name="csY20" fmla="*/ 511180 h 727915"/>
                    <a:gd name="csX21" fmla="*/ 132178 w 718094"/>
                    <a:gd name="csY21" fmla="*/ 496621 h 727915"/>
                    <a:gd name="csX22" fmla="*/ 120300 w 718094"/>
                    <a:gd name="csY22" fmla="*/ 386715 h 727915"/>
                    <a:gd name="csX23" fmla="*/ 124386 w 718094"/>
                    <a:gd name="csY23" fmla="*/ 289941 h 727915"/>
                    <a:gd name="csX24" fmla="*/ 122676 w 718094"/>
                    <a:gd name="csY24" fmla="*/ 206965 h 727915"/>
                    <a:gd name="csX25" fmla="*/ 115929 w 718094"/>
                    <a:gd name="csY25" fmla="*/ 171186 h 727915"/>
                    <a:gd name="csX26" fmla="*/ 111178 w 718094"/>
                    <a:gd name="csY26" fmla="*/ 155485 h 727915"/>
                    <a:gd name="csX27" fmla="*/ 107757 w 718094"/>
                    <a:gd name="csY27" fmla="*/ 146636 h 727915"/>
                    <a:gd name="csX28" fmla="*/ 104906 w 718094"/>
                    <a:gd name="csY28" fmla="*/ 140165 h 727915"/>
                    <a:gd name="csX29" fmla="*/ 72123 w 718094"/>
                    <a:gd name="csY29" fmla="*/ 92968 h 727915"/>
                    <a:gd name="csX30" fmla="*/ 36489 w 718094"/>
                    <a:gd name="csY30" fmla="*/ 66514 h 727915"/>
                    <a:gd name="csX31" fmla="*/ 9883 w 718094"/>
                    <a:gd name="csY31" fmla="*/ 56618 h 727915"/>
                    <a:gd name="csX32" fmla="*/ 0 w 718094"/>
                    <a:gd name="csY32" fmla="*/ 54715 h 727915"/>
                    <a:gd name="csX33" fmla="*/ 5987 w 718094"/>
                    <a:gd name="csY33" fmla="*/ 0 h 727915"/>
                    <a:gd name="csX34" fmla="*/ 21950 w 718094"/>
                    <a:gd name="csY34" fmla="*/ 1522 h 727915"/>
                    <a:gd name="csX35" fmla="*/ 65091 w 718094"/>
                    <a:gd name="csY35" fmla="*/ 12941 h 727915"/>
                    <a:gd name="csX36" fmla="*/ 175699 w 718094"/>
                    <a:gd name="csY36" fmla="*/ 108859 h 727915"/>
                    <a:gd name="csX37" fmla="*/ 181591 w 718094"/>
                    <a:gd name="csY37" fmla="*/ 119326 h 727915"/>
                    <a:gd name="csX38" fmla="*/ 186152 w 718094"/>
                    <a:gd name="csY38" fmla="*/ 128176 h 727915"/>
                    <a:gd name="csX39" fmla="*/ 195369 w 718094"/>
                    <a:gd name="csY39" fmla="*/ 149586 h 727915"/>
                    <a:gd name="csX40" fmla="*/ 209052 w 718094"/>
                    <a:gd name="csY40" fmla="*/ 194214 h 727915"/>
                    <a:gd name="csX41" fmla="*/ 221691 w 718094"/>
                    <a:gd name="csY41" fmla="*/ 288895 h 727915"/>
                    <a:gd name="csX42" fmla="*/ 227962 w 718094"/>
                    <a:gd name="csY42" fmla="*/ 382814 h 727915"/>
                    <a:gd name="csX43" fmla="*/ 246207 w 718094"/>
                    <a:gd name="csY43" fmla="*/ 467408 h 727915"/>
                    <a:gd name="csX44" fmla="*/ 250007 w 718094"/>
                    <a:gd name="csY44" fmla="*/ 476448 h 727915"/>
                    <a:gd name="csX45" fmla="*/ 254189 w 718094"/>
                    <a:gd name="csY45" fmla="*/ 485202 h 727915"/>
                    <a:gd name="csX46" fmla="*/ 257039 w 718094"/>
                    <a:gd name="csY46" fmla="*/ 490816 h 727915"/>
                    <a:gd name="csX47" fmla="*/ 257704 w 718094"/>
                    <a:gd name="csY47" fmla="*/ 492244 h 727915"/>
                    <a:gd name="csX48" fmla="*/ 257895 w 718094"/>
                    <a:gd name="csY48" fmla="*/ 492624 h 727915"/>
                    <a:gd name="csX49" fmla="*/ 257514 w 718094"/>
                    <a:gd name="csY49" fmla="*/ 491673 h 727915"/>
                    <a:gd name="csX50" fmla="*/ 257799 w 718094"/>
                    <a:gd name="csY50" fmla="*/ 492149 h 727915"/>
                    <a:gd name="csX51" fmla="*/ 259035 w 718094"/>
                    <a:gd name="csY51" fmla="*/ 494147 h 727915"/>
                    <a:gd name="csX52" fmla="*/ 263976 w 718094"/>
                    <a:gd name="csY52" fmla="*/ 502235 h 727915"/>
                    <a:gd name="csX53" fmla="*/ 288587 w 718094"/>
                    <a:gd name="csY53" fmla="*/ 531734 h 727915"/>
                    <a:gd name="csX54" fmla="*/ 352348 w 718094"/>
                    <a:gd name="csY54" fmla="*/ 573793 h 727915"/>
                    <a:gd name="csX55" fmla="*/ 387032 w 718094"/>
                    <a:gd name="csY55" fmla="*/ 584926 h 727915"/>
                    <a:gd name="csX56" fmla="*/ 395394 w 718094"/>
                    <a:gd name="csY56" fmla="*/ 586734 h 727915"/>
                    <a:gd name="csX57" fmla="*/ 402141 w 718094"/>
                    <a:gd name="csY57" fmla="*/ 587686 h 727915"/>
                    <a:gd name="csX58" fmla="*/ 412308 w 718094"/>
                    <a:gd name="csY58" fmla="*/ 588923 h 727915"/>
                    <a:gd name="csX59" fmla="*/ 418200 w 718094"/>
                    <a:gd name="csY59" fmla="*/ 589589 h 727915"/>
                    <a:gd name="csX60" fmla="*/ 421145 w 718094"/>
                    <a:gd name="csY60" fmla="*/ 589874 h 727915"/>
                    <a:gd name="csX61" fmla="*/ 418865 w 718094"/>
                    <a:gd name="csY61" fmla="*/ 589494 h 727915"/>
                    <a:gd name="csX62" fmla="*/ 419150 w 718094"/>
                    <a:gd name="csY62" fmla="*/ 589494 h 727915"/>
                    <a:gd name="csX63" fmla="*/ 419625 w 718094"/>
                    <a:gd name="csY63" fmla="*/ 589494 h 727915"/>
                    <a:gd name="csX64" fmla="*/ 420670 w 718094"/>
                    <a:gd name="csY64" fmla="*/ 589494 h 727915"/>
                    <a:gd name="csX65" fmla="*/ 481866 w 718094"/>
                    <a:gd name="csY65" fmla="*/ 582642 h 727915"/>
                    <a:gd name="csX66" fmla="*/ 560450 w 718094"/>
                    <a:gd name="csY66" fmla="*/ 540964 h 727915"/>
                    <a:gd name="csX67" fmla="*/ 569382 w 718094"/>
                    <a:gd name="csY67" fmla="*/ 532114 h 727915"/>
                    <a:gd name="csX68" fmla="*/ 575464 w 718094"/>
                    <a:gd name="csY68" fmla="*/ 525358 h 727915"/>
                    <a:gd name="csX69" fmla="*/ 583446 w 718094"/>
                    <a:gd name="csY69" fmla="*/ 515938 h 727915"/>
                    <a:gd name="csX70" fmla="*/ 718095 w 718094"/>
                    <a:gd name="csY70" fmla="*/ 619373 h 7279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8094" h="727915">
                      <a:moveTo>
                        <a:pt x="717905" y="619373"/>
                      </a:moveTo>
                      <a:cubicBezTo>
                        <a:pt x="717905" y="619373"/>
                        <a:pt x="714769" y="622418"/>
                        <a:pt x="708972" y="628032"/>
                      </a:cubicBezTo>
                      <a:cubicBezTo>
                        <a:pt x="706977" y="630125"/>
                        <a:pt x="699945" y="636406"/>
                        <a:pt x="693579" y="642020"/>
                      </a:cubicBezTo>
                      <a:cubicBezTo>
                        <a:pt x="686547" y="648490"/>
                        <a:pt x="679800" y="653058"/>
                        <a:pt x="671438" y="659434"/>
                      </a:cubicBezTo>
                      <a:cubicBezTo>
                        <a:pt x="638370" y="682937"/>
                        <a:pt x="585822" y="711294"/>
                        <a:pt x="516169" y="722808"/>
                      </a:cubicBezTo>
                      <a:cubicBezTo>
                        <a:pt x="481581" y="728707"/>
                        <a:pt x="442811" y="729944"/>
                        <a:pt x="402426" y="724140"/>
                      </a:cubicBezTo>
                      <a:lnTo>
                        <a:pt x="396154" y="723283"/>
                      </a:lnTo>
                      <a:lnTo>
                        <a:pt x="393303" y="722712"/>
                      </a:lnTo>
                      <a:lnTo>
                        <a:pt x="387507" y="721571"/>
                      </a:lnTo>
                      <a:cubicBezTo>
                        <a:pt x="383421" y="720714"/>
                        <a:pt x="380570" y="720238"/>
                        <a:pt x="374204" y="718716"/>
                      </a:cubicBezTo>
                      <a:cubicBezTo>
                        <a:pt x="368597" y="717289"/>
                        <a:pt x="363086" y="715956"/>
                        <a:pt x="357385" y="714529"/>
                      </a:cubicBezTo>
                      <a:cubicBezTo>
                        <a:pt x="352063" y="713006"/>
                        <a:pt x="347407" y="711389"/>
                        <a:pt x="342371" y="709866"/>
                      </a:cubicBezTo>
                      <a:cubicBezTo>
                        <a:pt x="322701" y="703301"/>
                        <a:pt x="303316" y="695117"/>
                        <a:pt x="285071" y="684935"/>
                      </a:cubicBezTo>
                      <a:cubicBezTo>
                        <a:pt x="248297" y="664953"/>
                        <a:pt x="215039" y="638118"/>
                        <a:pt x="188337" y="605860"/>
                      </a:cubicBezTo>
                      <a:cubicBezTo>
                        <a:pt x="175034" y="589684"/>
                        <a:pt x="163251" y="572270"/>
                        <a:pt x="153749" y="553620"/>
                      </a:cubicBezTo>
                      <a:cubicBezTo>
                        <a:pt x="151373" y="548957"/>
                        <a:pt x="149283" y="544199"/>
                        <a:pt x="147097" y="539441"/>
                      </a:cubicBezTo>
                      <a:lnTo>
                        <a:pt x="145481" y="535921"/>
                      </a:lnTo>
                      <a:lnTo>
                        <a:pt x="144246" y="533066"/>
                      </a:lnTo>
                      <a:lnTo>
                        <a:pt x="143676" y="531639"/>
                      </a:lnTo>
                      <a:lnTo>
                        <a:pt x="141491" y="525739"/>
                      </a:lnTo>
                      <a:cubicBezTo>
                        <a:pt x="140160" y="522503"/>
                        <a:pt x="138070" y="516033"/>
                        <a:pt x="136454" y="511180"/>
                      </a:cubicBezTo>
                      <a:cubicBezTo>
                        <a:pt x="134649" y="505851"/>
                        <a:pt x="133603" y="501474"/>
                        <a:pt x="132178" y="496621"/>
                      </a:cubicBezTo>
                      <a:cubicBezTo>
                        <a:pt x="122106" y="458368"/>
                        <a:pt x="120110" y="421257"/>
                        <a:pt x="120300" y="386715"/>
                      </a:cubicBezTo>
                      <a:cubicBezTo>
                        <a:pt x="120585" y="352174"/>
                        <a:pt x="123151" y="319820"/>
                        <a:pt x="124386" y="289941"/>
                      </a:cubicBezTo>
                      <a:cubicBezTo>
                        <a:pt x="125717" y="260062"/>
                        <a:pt x="125717" y="232277"/>
                        <a:pt x="122676" y="206965"/>
                      </a:cubicBezTo>
                      <a:cubicBezTo>
                        <a:pt x="121155" y="194404"/>
                        <a:pt x="118875" y="182415"/>
                        <a:pt x="115929" y="171186"/>
                      </a:cubicBezTo>
                      <a:cubicBezTo>
                        <a:pt x="114599" y="165762"/>
                        <a:pt x="112508" y="159577"/>
                        <a:pt x="111178" y="155485"/>
                      </a:cubicBezTo>
                      <a:cubicBezTo>
                        <a:pt x="110038" y="152536"/>
                        <a:pt x="108897" y="149491"/>
                        <a:pt x="107757" y="146636"/>
                      </a:cubicBezTo>
                      <a:lnTo>
                        <a:pt x="104906" y="140165"/>
                      </a:lnTo>
                      <a:cubicBezTo>
                        <a:pt x="96164" y="121420"/>
                        <a:pt x="84381" y="105053"/>
                        <a:pt x="72123" y="92968"/>
                      </a:cubicBezTo>
                      <a:cubicBezTo>
                        <a:pt x="59960" y="80597"/>
                        <a:pt x="47417" y="72033"/>
                        <a:pt x="36489" y="66514"/>
                      </a:cubicBezTo>
                      <a:cubicBezTo>
                        <a:pt x="25561" y="60805"/>
                        <a:pt x="16249" y="58426"/>
                        <a:pt x="9883" y="56618"/>
                      </a:cubicBezTo>
                      <a:cubicBezTo>
                        <a:pt x="3421" y="55381"/>
                        <a:pt x="0" y="54715"/>
                        <a:pt x="0" y="54715"/>
                      </a:cubicBezTo>
                      <a:lnTo>
                        <a:pt x="5987" y="0"/>
                      </a:lnTo>
                      <a:cubicBezTo>
                        <a:pt x="5987" y="0"/>
                        <a:pt x="11498" y="571"/>
                        <a:pt x="21950" y="1522"/>
                      </a:cubicBezTo>
                      <a:cubicBezTo>
                        <a:pt x="32118" y="3235"/>
                        <a:pt x="47417" y="5900"/>
                        <a:pt x="65091" y="12941"/>
                      </a:cubicBezTo>
                      <a:cubicBezTo>
                        <a:pt x="100725" y="26644"/>
                        <a:pt x="144911" y="57855"/>
                        <a:pt x="175699" y="108859"/>
                      </a:cubicBezTo>
                      <a:cubicBezTo>
                        <a:pt x="177695" y="112285"/>
                        <a:pt x="179595" y="115805"/>
                        <a:pt x="181591" y="119326"/>
                      </a:cubicBezTo>
                      <a:cubicBezTo>
                        <a:pt x="183111" y="122276"/>
                        <a:pt x="184631" y="125131"/>
                        <a:pt x="186152" y="128176"/>
                      </a:cubicBezTo>
                      <a:cubicBezTo>
                        <a:pt x="189858" y="136074"/>
                        <a:pt x="192613" y="142259"/>
                        <a:pt x="195369" y="149586"/>
                      </a:cubicBezTo>
                      <a:cubicBezTo>
                        <a:pt x="200880" y="163859"/>
                        <a:pt x="205441" y="178894"/>
                        <a:pt x="209052" y="194214"/>
                      </a:cubicBezTo>
                      <a:cubicBezTo>
                        <a:pt x="216179" y="224950"/>
                        <a:pt x="219600" y="257017"/>
                        <a:pt x="221691" y="288895"/>
                      </a:cubicBezTo>
                      <a:cubicBezTo>
                        <a:pt x="223876" y="320867"/>
                        <a:pt x="224826" y="352459"/>
                        <a:pt x="227962" y="382814"/>
                      </a:cubicBezTo>
                      <a:cubicBezTo>
                        <a:pt x="231098" y="413074"/>
                        <a:pt x="236419" y="442192"/>
                        <a:pt x="246207" y="467408"/>
                      </a:cubicBezTo>
                      <a:cubicBezTo>
                        <a:pt x="247442" y="470358"/>
                        <a:pt x="248772" y="473974"/>
                        <a:pt x="250007" y="476448"/>
                      </a:cubicBezTo>
                      <a:cubicBezTo>
                        <a:pt x="251433" y="479303"/>
                        <a:pt x="251908" y="480825"/>
                        <a:pt x="254189" y="485202"/>
                      </a:cubicBezTo>
                      <a:lnTo>
                        <a:pt x="257039" y="490816"/>
                      </a:lnTo>
                      <a:lnTo>
                        <a:pt x="257704" y="492244"/>
                      </a:lnTo>
                      <a:lnTo>
                        <a:pt x="257895" y="492624"/>
                      </a:lnTo>
                      <a:cubicBezTo>
                        <a:pt x="257895" y="492624"/>
                        <a:pt x="256944" y="490531"/>
                        <a:pt x="257514" y="491673"/>
                      </a:cubicBezTo>
                      <a:lnTo>
                        <a:pt x="257799" y="492149"/>
                      </a:lnTo>
                      <a:lnTo>
                        <a:pt x="259035" y="494147"/>
                      </a:lnTo>
                      <a:lnTo>
                        <a:pt x="263976" y="502235"/>
                      </a:lnTo>
                      <a:cubicBezTo>
                        <a:pt x="271008" y="512798"/>
                        <a:pt x="279465" y="522694"/>
                        <a:pt x="288587" y="531734"/>
                      </a:cubicBezTo>
                      <a:cubicBezTo>
                        <a:pt x="307117" y="549718"/>
                        <a:pt x="329352" y="564182"/>
                        <a:pt x="352348" y="573793"/>
                      </a:cubicBezTo>
                      <a:cubicBezTo>
                        <a:pt x="363751" y="578836"/>
                        <a:pt x="375534" y="582357"/>
                        <a:pt x="387032" y="584926"/>
                      </a:cubicBezTo>
                      <a:lnTo>
                        <a:pt x="395394" y="586734"/>
                      </a:lnTo>
                      <a:lnTo>
                        <a:pt x="402141" y="587686"/>
                      </a:lnTo>
                      <a:cubicBezTo>
                        <a:pt x="403566" y="588066"/>
                        <a:pt x="408602" y="588542"/>
                        <a:pt x="412308" y="588923"/>
                      </a:cubicBezTo>
                      <a:lnTo>
                        <a:pt x="418200" y="589589"/>
                      </a:lnTo>
                      <a:lnTo>
                        <a:pt x="421145" y="589874"/>
                      </a:lnTo>
                      <a:cubicBezTo>
                        <a:pt x="416204" y="589208"/>
                        <a:pt x="419910" y="589684"/>
                        <a:pt x="418865" y="589494"/>
                      </a:cubicBezTo>
                      <a:lnTo>
                        <a:pt x="419150" y="589494"/>
                      </a:lnTo>
                      <a:cubicBezTo>
                        <a:pt x="419150" y="589494"/>
                        <a:pt x="419625" y="589494"/>
                        <a:pt x="419625" y="589494"/>
                      </a:cubicBezTo>
                      <a:lnTo>
                        <a:pt x="420670" y="589494"/>
                      </a:lnTo>
                      <a:cubicBezTo>
                        <a:pt x="442431" y="590350"/>
                        <a:pt x="463336" y="587781"/>
                        <a:pt x="481866" y="582642"/>
                      </a:cubicBezTo>
                      <a:cubicBezTo>
                        <a:pt x="519210" y="572556"/>
                        <a:pt x="545341" y="554381"/>
                        <a:pt x="560450" y="540964"/>
                      </a:cubicBezTo>
                      <a:cubicBezTo>
                        <a:pt x="563776" y="537538"/>
                        <a:pt x="568147" y="534017"/>
                        <a:pt x="569382" y="532114"/>
                      </a:cubicBezTo>
                      <a:cubicBezTo>
                        <a:pt x="571473" y="529640"/>
                        <a:pt x="572138" y="529355"/>
                        <a:pt x="575464" y="525358"/>
                      </a:cubicBezTo>
                      <a:cubicBezTo>
                        <a:pt x="580690" y="519173"/>
                        <a:pt x="583446" y="515938"/>
                        <a:pt x="583446" y="515938"/>
                      </a:cubicBezTo>
                      <a:lnTo>
                        <a:pt x="718095" y="619373"/>
                      </a:lnTo>
                      <a:close/>
                    </a:path>
                  </a:pathLst>
                </a:custGeom>
                <a:solidFill>
                  <a:schemeClr val="accent1"/>
                </a:solidFill>
                <a:ln w="9502" cap="flat">
                  <a:noFill/>
                  <a:prstDash val="solid"/>
                  <a:miter/>
                </a:ln>
              </p:spPr>
              <p:txBody>
                <a:bodyPr/>
                <a:lstStyle/>
                <a:p>
                  <a:endParaRPr lang="en-TH"/>
                </a:p>
              </p:txBody>
            </p:sp>
            <p:grpSp>
              <p:nvGrpSpPr>
                <p:cNvPr id="296" name="Graphic 19">
                  <a:extLst>
                    <a:ext uri="{FF2B5EF4-FFF2-40B4-BE49-F238E27FC236}">
                      <a16:creationId xmlns:a16="http://schemas.microsoft.com/office/drawing/2014/main" id="{7118ED6E-4E6B-91CD-415F-2C98BEA2824D}"/>
                    </a:ext>
                  </a:extLst>
                </p:cNvPr>
                <p:cNvGrpSpPr/>
                <p:nvPr/>
              </p:nvGrpSpPr>
              <p:grpSpPr>
                <a:xfrm>
                  <a:off x="-1347913" y="3423935"/>
                  <a:ext cx="3996701" cy="3195626"/>
                  <a:chOff x="-1347913" y="3423935"/>
                  <a:chExt cx="3996701" cy="3195626"/>
                </a:xfrm>
              </p:grpSpPr>
              <p:sp>
                <p:nvSpPr>
                  <p:cNvPr id="297" name="Freeform 296">
                    <a:extLst>
                      <a:ext uri="{FF2B5EF4-FFF2-40B4-BE49-F238E27FC236}">
                        <a16:creationId xmlns:a16="http://schemas.microsoft.com/office/drawing/2014/main" id="{8AB50C7A-D5A0-F50E-3DB3-0AD8296334D7}"/>
                      </a:ext>
                    </a:extLst>
                  </p:cNvPr>
                  <p:cNvSpPr/>
                  <p:nvPr/>
                </p:nvSpPr>
                <p:spPr>
                  <a:xfrm>
                    <a:off x="-1304581" y="3916645"/>
                    <a:ext cx="557467" cy="490816"/>
                  </a:xfrm>
                  <a:custGeom>
                    <a:avLst/>
                    <a:gdLst>
                      <a:gd name="csX0" fmla="*/ 555794 w 557467"/>
                      <a:gd name="csY0" fmla="*/ 339137 h 490816"/>
                      <a:gd name="csX1" fmla="*/ 515599 w 557467"/>
                      <a:gd name="csY1" fmla="*/ 202398 h 490816"/>
                      <a:gd name="csX2" fmla="*/ 482816 w 557467"/>
                      <a:gd name="csY2" fmla="*/ 164145 h 490816"/>
                      <a:gd name="csX3" fmla="*/ 412308 w 557467"/>
                      <a:gd name="csY3" fmla="*/ 126273 h 490816"/>
                      <a:gd name="csX4" fmla="*/ 271958 w 557467"/>
                      <a:gd name="csY4" fmla="*/ 0 h 490816"/>
                      <a:gd name="csX5" fmla="*/ 0 w 557467"/>
                      <a:gd name="csY5" fmla="*/ 110572 h 490816"/>
                      <a:gd name="csX6" fmla="*/ 42096 w 557467"/>
                      <a:gd name="csY6" fmla="*/ 239889 h 490816"/>
                      <a:gd name="csX7" fmla="*/ 51693 w 557467"/>
                      <a:gd name="csY7" fmla="*/ 376153 h 490816"/>
                      <a:gd name="csX8" fmla="*/ 125716 w 557467"/>
                      <a:gd name="csY8" fmla="*/ 490816 h 490816"/>
                      <a:gd name="csX9" fmla="*/ 55560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555794" y="339137"/>
                        </a:moveTo>
                        <a:cubicBezTo>
                          <a:pt x="563586" y="291559"/>
                          <a:pt x="543156" y="243600"/>
                          <a:pt x="515599" y="202398"/>
                        </a:cubicBezTo>
                        <a:cubicBezTo>
                          <a:pt x="506287" y="188505"/>
                          <a:pt x="496119" y="174993"/>
                          <a:pt x="482816" y="164145"/>
                        </a:cubicBezTo>
                        <a:cubicBezTo>
                          <a:pt x="462481" y="147492"/>
                          <a:pt x="436444" y="138072"/>
                          <a:pt x="412308" y="126273"/>
                        </a:cubicBezTo>
                        <a:cubicBezTo>
                          <a:pt x="353488" y="97535"/>
                          <a:pt x="304076" y="53192"/>
                          <a:pt x="271958" y="0"/>
                        </a:cubicBezTo>
                        <a:lnTo>
                          <a:pt x="0" y="110572"/>
                        </a:lnTo>
                        <a:cubicBezTo>
                          <a:pt x="29552" y="147397"/>
                          <a:pt x="39055" y="194404"/>
                          <a:pt x="42096" y="239889"/>
                        </a:cubicBezTo>
                        <a:cubicBezTo>
                          <a:pt x="45136" y="285374"/>
                          <a:pt x="42666" y="331334"/>
                          <a:pt x="51693" y="376153"/>
                        </a:cubicBezTo>
                        <a:cubicBezTo>
                          <a:pt x="60815" y="420972"/>
                          <a:pt x="83621" y="465981"/>
                          <a:pt x="125716" y="490816"/>
                        </a:cubicBezTo>
                        <a:lnTo>
                          <a:pt x="555604" y="339042"/>
                        </a:lnTo>
                        <a:close/>
                      </a:path>
                    </a:pathLst>
                  </a:custGeom>
                  <a:solidFill>
                    <a:srgbClr val="479593"/>
                  </a:solidFill>
                  <a:ln w="9502" cap="flat">
                    <a:noFill/>
                    <a:prstDash val="solid"/>
                    <a:miter/>
                  </a:ln>
                </p:spPr>
                <p:txBody>
                  <a:bodyPr/>
                  <a:lstStyle/>
                  <a:p>
                    <a:endParaRPr lang="en-TH"/>
                  </a:p>
                </p:txBody>
              </p:sp>
              <p:sp>
                <p:nvSpPr>
                  <p:cNvPr id="298" name="Freeform 297">
                    <a:extLst>
                      <a:ext uri="{FF2B5EF4-FFF2-40B4-BE49-F238E27FC236}">
                        <a16:creationId xmlns:a16="http://schemas.microsoft.com/office/drawing/2014/main" id="{2EEA7BBA-0906-88F9-9E79-6161756B66C3}"/>
                      </a:ext>
                    </a:extLst>
                  </p:cNvPr>
                  <p:cNvSpPr/>
                  <p:nvPr/>
                </p:nvSpPr>
                <p:spPr>
                  <a:xfrm>
                    <a:off x="2047988" y="3916645"/>
                    <a:ext cx="557467" cy="490816"/>
                  </a:xfrm>
                  <a:custGeom>
                    <a:avLst/>
                    <a:gdLst>
                      <a:gd name="csX0" fmla="*/ 1674 w 557467"/>
                      <a:gd name="csY0" fmla="*/ 339137 h 490816"/>
                      <a:gd name="csX1" fmla="*/ 41869 w 557467"/>
                      <a:gd name="csY1" fmla="*/ 202398 h 490816"/>
                      <a:gd name="csX2" fmla="*/ 74652 w 557467"/>
                      <a:gd name="csY2" fmla="*/ 164145 h 490816"/>
                      <a:gd name="csX3" fmla="*/ 145160 w 557467"/>
                      <a:gd name="csY3" fmla="*/ 126273 h 490816"/>
                      <a:gd name="csX4" fmla="*/ 285510 w 557467"/>
                      <a:gd name="csY4" fmla="*/ 0 h 490816"/>
                      <a:gd name="csX5" fmla="*/ 557468 w 557467"/>
                      <a:gd name="csY5" fmla="*/ 110572 h 490816"/>
                      <a:gd name="csX6" fmla="*/ 515372 w 557467"/>
                      <a:gd name="csY6" fmla="*/ 239889 h 490816"/>
                      <a:gd name="csX7" fmla="*/ 505775 w 557467"/>
                      <a:gd name="csY7" fmla="*/ 376153 h 490816"/>
                      <a:gd name="csX8" fmla="*/ 431751 w 557467"/>
                      <a:gd name="csY8" fmla="*/ 490816 h 490816"/>
                      <a:gd name="csX9" fmla="*/ 186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1674" y="339137"/>
                        </a:moveTo>
                        <a:cubicBezTo>
                          <a:pt x="-6118" y="291559"/>
                          <a:pt x="14312" y="243600"/>
                          <a:pt x="41869" y="202398"/>
                        </a:cubicBezTo>
                        <a:cubicBezTo>
                          <a:pt x="51181" y="188505"/>
                          <a:pt x="61444" y="174993"/>
                          <a:pt x="74652" y="164145"/>
                        </a:cubicBezTo>
                        <a:cubicBezTo>
                          <a:pt x="94987" y="147492"/>
                          <a:pt x="121024" y="138072"/>
                          <a:pt x="145160" y="126273"/>
                        </a:cubicBezTo>
                        <a:cubicBezTo>
                          <a:pt x="203979" y="97535"/>
                          <a:pt x="253392" y="53192"/>
                          <a:pt x="285510" y="0"/>
                        </a:cubicBezTo>
                        <a:lnTo>
                          <a:pt x="557468" y="110572"/>
                        </a:lnTo>
                        <a:cubicBezTo>
                          <a:pt x="527915" y="147397"/>
                          <a:pt x="518413" y="194404"/>
                          <a:pt x="515372" y="239889"/>
                        </a:cubicBezTo>
                        <a:cubicBezTo>
                          <a:pt x="512332" y="285374"/>
                          <a:pt x="514802" y="331334"/>
                          <a:pt x="505775" y="376153"/>
                        </a:cubicBezTo>
                        <a:cubicBezTo>
                          <a:pt x="496653" y="420972"/>
                          <a:pt x="473847" y="465981"/>
                          <a:pt x="431751" y="490816"/>
                        </a:cubicBezTo>
                        <a:lnTo>
                          <a:pt x="1864" y="339042"/>
                        </a:lnTo>
                        <a:close/>
                      </a:path>
                    </a:pathLst>
                  </a:custGeom>
                  <a:solidFill>
                    <a:schemeClr val="accent1"/>
                  </a:solidFill>
                  <a:ln w="9502" cap="flat">
                    <a:noFill/>
                    <a:prstDash val="solid"/>
                    <a:miter/>
                  </a:ln>
                </p:spPr>
                <p:txBody>
                  <a:bodyPr/>
                  <a:lstStyle/>
                  <a:p>
                    <a:endParaRPr lang="en-TH"/>
                  </a:p>
                </p:txBody>
              </p:sp>
              <p:sp>
                <p:nvSpPr>
                  <p:cNvPr id="299" name="Freeform 298">
                    <a:extLst>
                      <a:ext uri="{FF2B5EF4-FFF2-40B4-BE49-F238E27FC236}">
                        <a16:creationId xmlns:a16="http://schemas.microsoft.com/office/drawing/2014/main" id="{1EA61917-3F04-9EE3-221E-13193B4A987A}"/>
                      </a:ext>
                    </a:extLst>
                  </p:cNvPr>
                  <p:cNvSpPr/>
                  <p:nvPr/>
                </p:nvSpPr>
                <p:spPr>
                  <a:xfrm>
                    <a:off x="-181300" y="4010400"/>
                    <a:ext cx="1598769" cy="2571178"/>
                  </a:xfrm>
                  <a:custGeom>
                    <a:avLst/>
                    <a:gdLst>
                      <a:gd name="csX0" fmla="*/ 468177 w 1598769"/>
                      <a:gd name="csY0" fmla="*/ 193141 h 2571178"/>
                      <a:gd name="csX1" fmla="*/ 771873 w 1598769"/>
                      <a:gd name="csY1" fmla="*/ 555877 h 2571178"/>
                      <a:gd name="csX2" fmla="*/ 844377 w 1598769"/>
                      <a:gd name="csY2" fmla="*/ 614493 h 2571178"/>
                      <a:gd name="csX3" fmla="*/ 925527 w 1598769"/>
                      <a:gd name="csY3" fmla="*/ 573481 h 2571178"/>
                      <a:gd name="csX4" fmla="*/ 1196345 w 1598769"/>
                      <a:gd name="csY4" fmla="*/ 177916 h 2571178"/>
                      <a:gd name="csX5" fmla="*/ 1598770 w 1598769"/>
                      <a:gd name="csY5" fmla="*/ 45649 h 2571178"/>
                      <a:gd name="csX6" fmla="*/ 1355414 w 1598769"/>
                      <a:gd name="csY6" fmla="*/ 482797 h 2571178"/>
                      <a:gd name="csX7" fmla="*/ 1230078 w 1598769"/>
                      <a:gd name="csY7" fmla="*/ 579666 h 2571178"/>
                      <a:gd name="csX8" fmla="*/ 1080035 w 1598769"/>
                      <a:gd name="csY8" fmla="*/ 1053259 h 2571178"/>
                      <a:gd name="csX9" fmla="*/ 1091153 w 1598769"/>
                      <a:gd name="csY9" fmla="*/ 1114730 h 2571178"/>
                      <a:gd name="csX10" fmla="*/ 1198340 w 1598769"/>
                      <a:gd name="csY10" fmla="*/ 1150604 h 2571178"/>
                      <a:gd name="csX11" fmla="*/ 1266282 w 1598769"/>
                      <a:gd name="csY11" fmla="*/ 1257465 h 2571178"/>
                      <a:gd name="csX12" fmla="*/ 1311133 w 1598769"/>
                      <a:gd name="csY12" fmla="*/ 1550546 h 2571178"/>
                      <a:gd name="csX13" fmla="*/ 1294979 w 1598769"/>
                      <a:gd name="csY13" fmla="*/ 1682719 h 2571178"/>
                      <a:gd name="csX14" fmla="*/ 1294979 w 1598769"/>
                      <a:gd name="csY14" fmla="*/ 1773783 h 2571178"/>
                      <a:gd name="csX15" fmla="*/ 1239390 w 1598769"/>
                      <a:gd name="csY15" fmla="*/ 1895488 h 2571178"/>
                      <a:gd name="csX16" fmla="*/ 1147883 w 1598769"/>
                      <a:gd name="csY16" fmla="*/ 2272212 h 2571178"/>
                      <a:gd name="csX17" fmla="*/ 1056850 w 1598769"/>
                      <a:gd name="csY17" fmla="*/ 2531799 h 2571178"/>
                      <a:gd name="csX18" fmla="*/ 833164 w 1598769"/>
                      <a:gd name="csY18" fmla="*/ 2564247 h 2571178"/>
                      <a:gd name="csX19" fmla="*/ 672954 w 1598769"/>
                      <a:gd name="csY19" fmla="*/ 2515337 h 2571178"/>
                      <a:gd name="csX20" fmla="*/ 519585 w 1598769"/>
                      <a:gd name="csY20" fmla="*/ 2281918 h 2571178"/>
                      <a:gd name="csX21" fmla="*/ 424847 w 1598769"/>
                      <a:gd name="csY21" fmla="*/ 2037747 h 2571178"/>
                      <a:gd name="csX22" fmla="*/ 379710 w 1598769"/>
                      <a:gd name="csY22" fmla="*/ 1887400 h 2571178"/>
                      <a:gd name="csX23" fmla="*/ 384176 w 1598769"/>
                      <a:gd name="csY23" fmla="*/ 1658454 h 2571178"/>
                      <a:gd name="csX24" fmla="*/ 351868 w 1598769"/>
                      <a:gd name="csY24" fmla="*/ 1383642 h 2571178"/>
                      <a:gd name="csX25" fmla="*/ 445942 w 1598769"/>
                      <a:gd name="csY25" fmla="*/ 1135474 h 2571178"/>
                      <a:gd name="csX26" fmla="*/ 546762 w 1598769"/>
                      <a:gd name="csY26" fmla="*/ 1065439 h 2571178"/>
                      <a:gd name="csX27" fmla="*/ 574604 w 1598769"/>
                      <a:gd name="csY27" fmla="*/ 948968 h 2571178"/>
                      <a:gd name="csX28" fmla="*/ 528138 w 1598769"/>
                      <a:gd name="csY28" fmla="*/ 709935 h 2571178"/>
                      <a:gd name="csX29" fmla="*/ 374674 w 1598769"/>
                      <a:gd name="csY29" fmla="*/ 525522 h 2571178"/>
                      <a:gd name="csX30" fmla="*/ 155359 w 1598769"/>
                      <a:gd name="csY30" fmla="*/ 270694 h 2571178"/>
                      <a:gd name="csX31" fmla="*/ 3416 w 1598769"/>
                      <a:gd name="csY31" fmla="*/ 10726 h 2571178"/>
                      <a:gd name="csX32" fmla="*/ 203821 w 1598769"/>
                      <a:gd name="csY32" fmla="*/ 46600 h 2571178"/>
                      <a:gd name="csX33" fmla="*/ 468177 w 1598769"/>
                      <a:gd name="csY33" fmla="*/ 192951 h 25711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1598769" h="2571178">
                        <a:moveTo>
                          <a:pt x="468177" y="193141"/>
                        </a:moveTo>
                        <a:cubicBezTo>
                          <a:pt x="588573" y="295624"/>
                          <a:pt x="680841" y="426560"/>
                          <a:pt x="771873" y="555877"/>
                        </a:cubicBezTo>
                        <a:cubicBezTo>
                          <a:pt x="790308" y="582140"/>
                          <a:pt x="812544" y="610687"/>
                          <a:pt x="844377" y="614493"/>
                        </a:cubicBezTo>
                        <a:cubicBezTo>
                          <a:pt x="875639" y="618205"/>
                          <a:pt x="903861" y="596414"/>
                          <a:pt x="925527" y="573481"/>
                        </a:cubicBezTo>
                        <a:cubicBezTo>
                          <a:pt x="1035849" y="457010"/>
                          <a:pt x="1077185" y="285348"/>
                          <a:pt x="1196345" y="177916"/>
                        </a:cubicBezTo>
                        <a:cubicBezTo>
                          <a:pt x="1303341" y="81428"/>
                          <a:pt x="1454999" y="53452"/>
                          <a:pt x="1598770" y="45649"/>
                        </a:cubicBezTo>
                        <a:cubicBezTo>
                          <a:pt x="1544892" y="205892"/>
                          <a:pt x="1485312" y="374699"/>
                          <a:pt x="1355414" y="482797"/>
                        </a:cubicBezTo>
                        <a:cubicBezTo>
                          <a:pt x="1314839" y="516578"/>
                          <a:pt x="1268468" y="543317"/>
                          <a:pt x="1230078" y="579666"/>
                        </a:cubicBezTo>
                        <a:cubicBezTo>
                          <a:pt x="1106737" y="696328"/>
                          <a:pt x="1089443" y="883596"/>
                          <a:pt x="1080035" y="1053259"/>
                        </a:cubicBezTo>
                        <a:cubicBezTo>
                          <a:pt x="1078800" y="1074479"/>
                          <a:pt x="1078230" y="1097793"/>
                          <a:pt x="1091153" y="1114730"/>
                        </a:cubicBezTo>
                        <a:cubicBezTo>
                          <a:pt x="1114529" y="1145371"/>
                          <a:pt x="1163086" y="1135094"/>
                          <a:pt x="1198340" y="1150604"/>
                        </a:cubicBezTo>
                        <a:cubicBezTo>
                          <a:pt x="1238250" y="1168208"/>
                          <a:pt x="1254404" y="1215406"/>
                          <a:pt x="1266282" y="1257465"/>
                        </a:cubicBezTo>
                        <a:cubicBezTo>
                          <a:pt x="1293269" y="1353192"/>
                          <a:pt x="1320636" y="1451584"/>
                          <a:pt x="1311133" y="1550546"/>
                        </a:cubicBezTo>
                        <a:cubicBezTo>
                          <a:pt x="1306857" y="1594794"/>
                          <a:pt x="1295359" y="1638281"/>
                          <a:pt x="1294979" y="1682719"/>
                        </a:cubicBezTo>
                        <a:cubicBezTo>
                          <a:pt x="1294694" y="1713073"/>
                          <a:pt x="1299635" y="1743714"/>
                          <a:pt x="1294979" y="1773783"/>
                        </a:cubicBezTo>
                        <a:cubicBezTo>
                          <a:pt x="1288043" y="1818126"/>
                          <a:pt x="1260961" y="1856189"/>
                          <a:pt x="1239390" y="1895488"/>
                        </a:cubicBezTo>
                        <a:cubicBezTo>
                          <a:pt x="1176675" y="2009676"/>
                          <a:pt x="1157480" y="2142324"/>
                          <a:pt x="1147883" y="2272212"/>
                        </a:cubicBezTo>
                        <a:cubicBezTo>
                          <a:pt x="1140851" y="2366702"/>
                          <a:pt x="1132013" y="2474324"/>
                          <a:pt x="1056850" y="2531799"/>
                        </a:cubicBezTo>
                        <a:cubicBezTo>
                          <a:pt x="995369" y="2578901"/>
                          <a:pt x="909848" y="2575095"/>
                          <a:pt x="833164" y="2564247"/>
                        </a:cubicBezTo>
                        <a:cubicBezTo>
                          <a:pt x="777480" y="2556444"/>
                          <a:pt x="720561" y="2545406"/>
                          <a:pt x="672954" y="2515337"/>
                        </a:cubicBezTo>
                        <a:cubicBezTo>
                          <a:pt x="592944" y="2464713"/>
                          <a:pt x="553889" y="2370318"/>
                          <a:pt x="519585" y="2281918"/>
                        </a:cubicBezTo>
                        <a:cubicBezTo>
                          <a:pt x="488037" y="2200560"/>
                          <a:pt x="456490" y="2119105"/>
                          <a:pt x="424847" y="2037747"/>
                        </a:cubicBezTo>
                        <a:cubicBezTo>
                          <a:pt x="405842" y="1988837"/>
                          <a:pt x="386742" y="1939355"/>
                          <a:pt x="379710" y="1887400"/>
                        </a:cubicBezTo>
                        <a:cubicBezTo>
                          <a:pt x="369448" y="1811655"/>
                          <a:pt x="385412" y="1734959"/>
                          <a:pt x="384176" y="1658454"/>
                        </a:cubicBezTo>
                        <a:cubicBezTo>
                          <a:pt x="382656" y="1566152"/>
                          <a:pt x="356239" y="1475849"/>
                          <a:pt x="351868" y="1383642"/>
                        </a:cubicBezTo>
                        <a:cubicBezTo>
                          <a:pt x="347497" y="1291436"/>
                          <a:pt x="371158" y="1189428"/>
                          <a:pt x="445942" y="1135474"/>
                        </a:cubicBezTo>
                        <a:cubicBezTo>
                          <a:pt x="479295" y="1111400"/>
                          <a:pt x="521486" y="1097983"/>
                          <a:pt x="546762" y="1065439"/>
                        </a:cubicBezTo>
                        <a:cubicBezTo>
                          <a:pt x="571753" y="1033277"/>
                          <a:pt x="574699" y="989600"/>
                          <a:pt x="574604" y="948968"/>
                        </a:cubicBezTo>
                        <a:cubicBezTo>
                          <a:pt x="574414" y="867038"/>
                          <a:pt x="565197" y="783015"/>
                          <a:pt x="528138" y="709935"/>
                        </a:cubicBezTo>
                        <a:cubicBezTo>
                          <a:pt x="491743" y="638378"/>
                          <a:pt x="431213" y="582616"/>
                          <a:pt x="374674" y="525522"/>
                        </a:cubicBezTo>
                        <a:cubicBezTo>
                          <a:pt x="295709" y="445876"/>
                          <a:pt x="222446" y="360616"/>
                          <a:pt x="155359" y="270694"/>
                        </a:cubicBezTo>
                        <a:cubicBezTo>
                          <a:pt x="127232" y="232916"/>
                          <a:pt x="-24521" y="59446"/>
                          <a:pt x="3416" y="10726"/>
                        </a:cubicBezTo>
                        <a:cubicBezTo>
                          <a:pt x="23466" y="-24291"/>
                          <a:pt x="169423" y="36799"/>
                          <a:pt x="203821" y="46600"/>
                        </a:cubicBezTo>
                        <a:cubicBezTo>
                          <a:pt x="301506" y="74576"/>
                          <a:pt x="391113" y="127388"/>
                          <a:pt x="468177" y="192951"/>
                        </a:cubicBezTo>
                        <a:close/>
                      </a:path>
                    </a:pathLst>
                  </a:custGeom>
                  <a:solidFill>
                    <a:srgbClr val="9F2424"/>
                  </a:solidFill>
                  <a:ln w="9502" cap="flat">
                    <a:noFill/>
                    <a:prstDash val="solid"/>
                    <a:miter/>
                  </a:ln>
                </p:spPr>
                <p:txBody>
                  <a:bodyPr/>
                  <a:lstStyle/>
                  <a:p>
                    <a:endParaRPr lang="en-TH"/>
                  </a:p>
                </p:txBody>
              </p:sp>
              <p:grpSp>
                <p:nvGrpSpPr>
                  <p:cNvPr id="300" name="Graphic 19">
                    <a:extLst>
                      <a:ext uri="{FF2B5EF4-FFF2-40B4-BE49-F238E27FC236}">
                        <a16:creationId xmlns:a16="http://schemas.microsoft.com/office/drawing/2014/main" id="{8966FA57-353D-20FC-CF1A-12C9152CD81C}"/>
                      </a:ext>
                    </a:extLst>
                  </p:cNvPr>
                  <p:cNvGrpSpPr/>
                  <p:nvPr/>
                </p:nvGrpSpPr>
                <p:grpSpPr>
                  <a:xfrm>
                    <a:off x="-1347913" y="3423935"/>
                    <a:ext cx="3996701" cy="3195626"/>
                    <a:chOff x="-1347913" y="3423935"/>
                    <a:chExt cx="3996701" cy="3195626"/>
                  </a:xfrm>
                  <a:solidFill>
                    <a:srgbClr val="479593"/>
                  </a:solidFill>
                </p:grpSpPr>
                <p:sp>
                  <p:nvSpPr>
                    <p:cNvPr id="301" name="Freeform 300">
                      <a:extLst>
                        <a:ext uri="{FF2B5EF4-FFF2-40B4-BE49-F238E27FC236}">
                          <a16:creationId xmlns:a16="http://schemas.microsoft.com/office/drawing/2014/main" id="{E197BD9B-C5E9-2FED-8D51-ED8E7A08327B}"/>
                        </a:ext>
                      </a:extLst>
                    </p:cNvPr>
                    <p:cNvSpPr/>
                    <p:nvPr/>
                  </p:nvSpPr>
                  <p:spPr>
                    <a:xfrm>
                      <a:off x="-1117394" y="3611240"/>
                      <a:ext cx="1692762" cy="3008320"/>
                    </a:xfrm>
                    <a:custGeom>
                      <a:avLst/>
                      <a:gdLst>
                        <a:gd name="csX0" fmla="*/ 1364931 w 1692762"/>
                        <a:gd name="csY0" fmla="*/ 2031446 h 3008320"/>
                        <a:gd name="csX1" fmla="*/ 1418905 w 1692762"/>
                        <a:gd name="csY1" fmla="*/ 1923063 h 3008320"/>
                        <a:gd name="csX2" fmla="*/ 1501290 w 1692762"/>
                        <a:gd name="csY2" fmla="*/ 1868824 h 3008320"/>
                        <a:gd name="csX3" fmla="*/ 1480860 w 1692762"/>
                        <a:gd name="csY3" fmla="*/ 1806972 h 3008320"/>
                        <a:gd name="csX4" fmla="*/ 1408167 w 1692762"/>
                        <a:gd name="csY4" fmla="*/ 1706202 h 3008320"/>
                        <a:gd name="csX5" fmla="*/ 1372153 w 1692762"/>
                        <a:gd name="csY5" fmla="*/ 1635500 h 3008320"/>
                        <a:gd name="csX6" fmla="*/ 1478294 w 1692762"/>
                        <a:gd name="csY6" fmla="*/ 1674229 h 3008320"/>
                        <a:gd name="csX7" fmla="*/ 1690862 w 1692762"/>
                        <a:gd name="csY7" fmla="*/ 1764437 h 3008320"/>
                        <a:gd name="csX8" fmla="*/ 1692763 w 1692762"/>
                        <a:gd name="csY8" fmla="*/ 1764628 h 3008320"/>
                        <a:gd name="csX9" fmla="*/ 1682120 w 1692762"/>
                        <a:gd name="csY9" fmla="*/ 1748546 h 3008320"/>
                        <a:gd name="csX10" fmla="*/ 1642495 w 1692762"/>
                        <a:gd name="csY10" fmla="*/ 1370775 h 3008320"/>
                        <a:gd name="csX11" fmla="*/ 1677084 w 1692762"/>
                        <a:gd name="csY11" fmla="*/ 1263344 h 3008320"/>
                        <a:gd name="csX12" fmla="*/ 1603726 w 1692762"/>
                        <a:gd name="csY12" fmla="*/ 1101673 h 3008320"/>
                        <a:gd name="csX13" fmla="*/ 1457294 w 1692762"/>
                        <a:gd name="csY13" fmla="*/ 979778 h 3008320"/>
                        <a:gd name="csX14" fmla="*/ 1025126 w 1692762"/>
                        <a:gd name="csY14" fmla="*/ 389523 h 3008320"/>
                        <a:gd name="csX15" fmla="*/ 1004601 w 1692762"/>
                        <a:gd name="csY15" fmla="*/ 370492 h 3008320"/>
                        <a:gd name="csX16" fmla="*/ 775119 w 1692762"/>
                        <a:gd name="csY16" fmla="*/ 218527 h 3008320"/>
                        <a:gd name="csX17" fmla="*/ 658049 w 1692762"/>
                        <a:gd name="csY17" fmla="*/ 163146 h 3008320"/>
                        <a:gd name="csX18" fmla="*/ 497174 w 1692762"/>
                        <a:gd name="csY18" fmla="*/ 73033 h 3008320"/>
                        <a:gd name="csX19" fmla="*/ 294203 w 1692762"/>
                        <a:gd name="csY19" fmla="*/ 3093 h 3008320"/>
                        <a:gd name="csX20" fmla="*/ 107387 w 1692762"/>
                        <a:gd name="csY20" fmla="*/ 31545 h 3008320"/>
                        <a:gd name="csX21" fmla="*/ 89617 w 1692762"/>
                        <a:gd name="csY21" fmla="*/ 42583 h 3008320"/>
                        <a:gd name="csX22" fmla="*/ 81350 w 1692762"/>
                        <a:gd name="csY22" fmla="*/ 48673 h 3008320"/>
                        <a:gd name="csX23" fmla="*/ 74698 w 1692762"/>
                        <a:gd name="csY23" fmla="*/ 54192 h 3008320"/>
                        <a:gd name="csX24" fmla="*/ 71088 w 1692762"/>
                        <a:gd name="csY24" fmla="*/ 57237 h 3008320"/>
                        <a:gd name="csX25" fmla="*/ 66146 w 1692762"/>
                        <a:gd name="csY25" fmla="*/ 61900 h 3008320"/>
                        <a:gd name="csX26" fmla="*/ 61205 w 1692762"/>
                        <a:gd name="csY26" fmla="*/ 66563 h 3008320"/>
                        <a:gd name="csX27" fmla="*/ 59970 w 1692762"/>
                        <a:gd name="csY27" fmla="*/ 67704 h 3008320"/>
                        <a:gd name="csX28" fmla="*/ 59400 w 1692762"/>
                        <a:gd name="csY28" fmla="*/ 68275 h 3008320"/>
                        <a:gd name="csX29" fmla="*/ 60540 w 1692762"/>
                        <a:gd name="csY29" fmla="*/ 67324 h 3008320"/>
                        <a:gd name="csX30" fmla="*/ 58734 w 1692762"/>
                        <a:gd name="csY30" fmla="*/ 69322 h 3008320"/>
                        <a:gd name="csX31" fmla="*/ 44861 w 1692762"/>
                        <a:gd name="csY31" fmla="*/ 85118 h 3008320"/>
                        <a:gd name="csX32" fmla="*/ 8372 w 1692762"/>
                        <a:gd name="csY32" fmla="*/ 151918 h 3008320"/>
                        <a:gd name="csX33" fmla="*/ 13788 w 1692762"/>
                        <a:gd name="csY33" fmla="*/ 293415 h 3008320"/>
                        <a:gd name="csX34" fmla="*/ 72513 w 1692762"/>
                        <a:gd name="csY34" fmla="*/ 418546 h 3008320"/>
                        <a:gd name="csX35" fmla="*/ 137129 w 1692762"/>
                        <a:gd name="csY35" fmla="*/ 512180 h 3008320"/>
                        <a:gd name="csX36" fmla="*/ 184261 w 1692762"/>
                        <a:gd name="csY36" fmla="*/ 570891 h 3008320"/>
                        <a:gd name="csX37" fmla="*/ 202030 w 1692762"/>
                        <a:gd name="csY37" fmla="*/ 592016 h 3008320"/>
                        <a:gd name="csX38" fmla="*/ 62630 w 1692762"/>
                        <a:gd name="csY38" fmla="*/ 684793 h 3008320"/>
                        <a:gd name="csX39" fmla="*/ 266741 w 1692762"/>
                        <a:gd name="csY39" fmla="*/ 549005 h 3008320"/>
                        <a:gd name="csX40" fmla="*/ 249067 w 1692762"/>
                        <a:gd name="csY40" fmla="*/ 528261 h 3008320"/>
                        <a:gd name="csX41" fmla="*/ 203551 w 1692762"/>
                        <a:gd name="csY41" fmla="*/ 472404 h 3008320"/>
                        <a:gd name="csX42" fmla="*/ 142260 w 1692762"/>
                        <a:gd name="csY42" fmla="*/ 385431 h 3008320"/>
                        <a:gd name="csX43" fmla="*/ 88952 w 1692762"/>
                        <a:gd name="csY43" fmla="*/ 276192 h 3008320"/>
                        <a:gd name="csX44" fmla="*/ 81160 w 1692762"/>
                        <a:gd name="csY44" fmla="*/ 172376 h 3008320"/>
                        <a:gd name="csX45" fmla="*/ 104346 w 1692762"/>
                        <a:gd name="csY45" fmla="*/ 127177 h 3008320"/>
                        <a:gd name="csX46" fmla="*/ 114133 w 1692762"/>
                        <a:gd name="csY46" fmla="*/ 115568 h 3008320"/>
                        <a:gd name="csX47" fmla="*/ 115369 w 1692762"/>
                        <a:gd name="csY47" fmla="*/ 114046 h 3008320"/>
                        <a:gd name="csX48" fmla="*/ 112518 w 1692762"/>
                        <a:gd name="csY48" fmla="*/ 116710 h 3008320"/>
                        <a:gd name="csX49" fmla="*/ 113088 w 1692762"/>
                        <a:gd name="csY49" fmla="*/ 116139 h 3008320"/>
                        <a:gd name="csX50" fmla="*/ 114323 w 1692762"/>
                        <a:gd name="csY50" fmla="*/ 114997 h 3008320"/>
                        <a:gd name="csX51" fmla="*/ 119170 w 1692762"/>
                        <a:gd name="csY51" fmla="*/ 110334 h 3008320"/>
                        <a:gd name="csX52" fmla="*/ 124111 w 1692762"/>
                        <a:gd name="csY52" fmla="*/ 105672 h 3008320"/>
                        <a:gd name="csX53" fmla="*/ 125441 w 1692762"/>
                        <a:gd name="csY53" fmla="*/ 104530 h 3008320"/>
                        <a:gd name="csX54" fmla="*/ 126011 w 1692762"/>
                        <a:gd name="csY54" fmla="*/ 104054 h 3008320"/>
                        <a:gd name="csX55" fmla="*/ 128482 w 1692762"/>
                        <a:gd name="csY55" fmla="*/ 101770 h 3008320"/>
                        <a:gd name="csX56" fmla="*/ 133613 w 1692762"/>
                        <a:gd name="csY56" fmla="*/ 97774 h 3008320"/>
                        <a:gd name="csX57" fmla="*/ 144731 w 1692762"/>
                        <a:gd name="csY57" fmla="*/ 90447 h 3008320"/>
                        <a:gd name="csX58" fmla="*/ 282991 w 1692762"/>
                        <a:gd name="csY58" fmla="*/ 68751 h 3008320"/>
                        <a:gd name="csX59" fmla="*/ 368132 w 1692762"/>
                        <a:gd name="csY59" fmla="*/ 87116 h 3008320"/>
                        <a:gd name="csX60" fmla="*/ 711548 w 1692762"/>
                        <a:gd name="csY60" fmla="*/ 362404 h 3008320"/>
                        <a:gd name="csX61" fmla="*/ 1287392 w 1692762"/>
                        <a:gd name="csY61" fmla="*/ 1277046 h 3008320"/>
                        <a:gd name="csX62" fmla="*/ 1272948 w 1692762"/>
                        <a:gd name="csY62" fmla="*/ 1518934 h 3008320"/>
                        <a:gd name="csX63" fmla="*/ 1206811 w 1692762"/>
                        <a:gd name="csY63" fmla="*/ 1646348 h 3008320"/>
                        <a:gd name="csX64" fmla="*/ 1227052 w 1692762"/>
                        <a:gd name="csY64" fmla="*/ 2067796 h 3008320"/>
                        <a:gd name="csX65" fmla="*/ 1493593 w 1692762"/>
                        <a:gd name="csY65" fmla="*/ 3008321 h 3008320"/>
                        <a:gd name="csX66" fmla="*/ 1571418 w 1692762"/>
                        <a:gd name="csY66" fmla="*/ 3000994 h 3008320"/>
                        <a:gd name="csX67" fmla="*/ 1593083 w 1692762"/>
                        <a:gd name="csY67" fmla="*/ 2997092 h 3008320"/>
                        <a:gd name="csX68" fmla="*/ 1591943 w 1692762"/>
                        <a:gd name="csY68" fmla="*/ 2988624 h 3008320"/>
                        <a:gd name="csX69" fmla="*/ 1397999 w 1692762"/>
                        <a:gd name="csY69" fmla="*/ 2151628 h 3008320"/>
                        <a:gd name="csX70" fmla="*/ 1365121 w 1692762"/>
                        <a:gd name="csY70" fmla="*/ 2031446 h 30083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1692762" h="3008320">
                          <a:moveTo>
                            <a:pt x="1364931" y="2031446"/>
                          </a:moveTo>
                          <a:cubicBezTo>
                            <a:pt x="1363601" y="1990053"/>
                            <a:pt x="1380515" y="1945520"/>
                            <a:pt x="1418905" y="1923063"/>
                          </a:cubicBezTo>
                          <a:cubicBezTo>
                            <a:pt x="1448362" y="1905935"/>
                            <a:pt x="1491313" y="1899179"/>
                            <a:pt x="1501290" y="1868824"/>
                          </a:cubicBezTo>
                          <a:cubicBezTo>
                            <a:pt x="1508322" y="1847509"/>
                            <a:pt x="1494258" y="1825623"/>
                            <a:pt x="1480860" y="1806972"/>
                          </a:cubicBezTo>
                          <a:cubicBezTo>
                            <a:pt x="1456629" y="1773382"/>
                            <a:pt x="1432398" y="1739792"/>
                            <a:pt x="1408167" y="1706202"/>
                          </a:cubicBezTo>
                          <a:cubicBezTo>
                            <a:pt x="1392963" y="1685077"/>
                            <a:pt x="1377949" y="1659956"/>
                            <a:pt x="1372153" y="1635500"/>
                          </a:cubicBezTo>
                          <a:cubicBezTo>
                            <a:pt x="1409022" y="1643303"/>
                            <a:pt x="1445321" y="1657767"/>
                            <a:pt x="1478294" y="1674229"/>
                          </a:cubicBezTo>
                          <a:cubicBezTo>
                            <a:pt x="1547282" y="1708580"/>
                            <a:pt x="1613323" y="1752257"/>
                            <a:pt x="1690862" y="1764437"/>
                          </a:cubicBezTo>
                          <a:cubicBezTo>
                            <a:pt x="1691528" y="1764532"/>
                            <a:pt x="1692098" y="1764532"/>
                            <a:pt x="1692763" y="1764628"/>
                          </a:cubicBezTo>
                          <a:cubicBezTo>
                            <a:pt x="1689152" y="1759299"/>
                            <a:pt x="1685541" y="1753970"/>
                            <a:pt x="1682120" y="1748546"/>
                          </a:cubicBezTo>
                          <a:cubicBezTo>
                            <a:pt x="1612183" y="1634739"/>
                            <a:pt x="1596409" y="1494288"/>
                            <a:pt x="1642495" y="1370775"/>
                          </a:cubicBezTo>
                          <a:cubicBezTo>
                            <a:pt x="1655704" y="1335377"/>
                            <a:pt x="1673853" y="1300645"/>
                            <a:pt x="1677084" y="1263344"/>
                          </a:cubicBezTo>
                          <a:cubicBezTo>
                            <a:pt x="1682215" y="1203681"/>
                            <a:pt x="1648007" y="1146397"/>
                            <a:pt x="1603726" y="1101673"/>
                          </a:cubicBezTo>
                          <a:cubicBezTo>
                            <a:pt x="1559445" y="1057045"/>
                            <a:pt x="1504901" y="1021552"/>
                            <a:pt x="1457294" y="979778"/>
                          </a:cubicBezTo>
                          <a:cubicBezTo>
                            <a:pt x="1269242" y="814491"/>
                            <a:pt x="1203296" y="563374"/>
                            <a:pt x="1025126" y="389523"/>
                          </a:cubicBezTo>
                          <a:cubicBezTo>
                            <a:pt x="1018474" y="383053"/>
                            <a:pt x="1011538" y="376677"/>
                            <a:pt x="1004601" y="370492"/>
                          </a:cubicBezTo>
                          <a:cubicBezTo>
                            <a:pt x="937324" y="309782"/>
                            <a:pt x="858644" y="261157"/>
                            <a:pt x="775119" y="218527"/>
                          </a:cubicBezTo>
                          <a:cubicBezTo>
                            <a:pt x="736824" y="199020"/>
                            <a:pt x="697579" y="180750"/>
                            <a:pt x="658049" y="163146"/>
                          </a:cubicBezTo>
                          <a:cubicBezTo>
                            <a:pt x="603126" y="134980"/>
                            <a:pt x="549057" y="104149"/>
                            <a:pt x="497174" y="73033"/>
                          </a:cubicBezTo>
                          <a:cubicBezTo>
                            <a:pt x="435409" y="35827"/>
                            <a:pt x="364331" y="11752"/>
                            <a:pt x="294203" y="3093"/>
                          </a:cubicBezTo>
                          <a:cubicBezTo>
                            <a:pt x="224266" y="-5471"/>
                            <a:pt x="156419" y="3664"/>
                            <a:pt x="107387" y="31545"/>
                          </a:cubicBezTo>
                          <a:cubicBezTo>
                            <a:pt x="101115" y="34780"/>
                            <a:pt x="95414" y="38777"/>
                            <a:pt x="89617" y="42583"/>
                          </a:cubicBezTo>
                          <a:lnTo>
                            <a:pt x="81350" y="48673"/>
                          </a:lnTo>
                          <a:cubicBezTo>
                            <a:pt x="78689" y="50671"/>
                            <a:pt x="76979" y="52384"/>
                            <a:pt x="74698" y="54192"/>
                          </a:cubicBezTo>
                          <a:cubicBezTo>
                            <a:pt x="73463" y="55239"/>
                            <a:pt x="72798" y="55524"/>
                            <a:pt x="71088" y="57237"/>
                          </a:cubicBezTo>
                          <a:lnTo>
                            <a:pt x="66146" y="61900"/>
                          </a:lnTo>
                          <a:lnTo>
                            <a:pt x="61205" y="66563"/>
                          </a:lnTo>
                          <a:lnTo>
                            <a:pt x="59970" y="67704"/>
                          </a:lnTo>
                          <a:lnTo>
                            <a:pt x="59400" y="68275"/>
                          </a:lnTo>
                          <a:cubicBezTo>
                            <a:pt x="58829" y="68846"/>
                            <a:pt x="62155" y="65801"/>
                            <a:pt x="60540" y="67324"/>
                          </a:cubicBezTo>
                          <a:lnTo>
                            <a:pt x="58734" y="69322"/>
                          </a:lnTo>
                          <a:cubicBezTo>
                            <a:pt x="54173" y="74651"/>
                            <a:pt x="48757" y="79599"/>
                            <a:pt x="44861" y="85118"/>
                          </a:cubicBezTo>
                          <a:cubicBezTo>
                            <a:pt x="27567" y="106433"/>
                            <a:pt x="15594" y="128890"/>
                            <a:pt x="8372" y="151918"/>
                          </a:cubicBezTo>
                          <a:cubicBezTo>
                            <a:pt x="-5977" y="197973"/>
                            <a:pt x="-370" y="247455"/>
                            <a:pt x="13788" y="293415"/>
                          </a:cubicBezTo>
                          <a:cubicBezTo>
                            <a:pt x="28137" y="339471"/>
                            <a:pt x="50087" y="381911"/>
                            <a:pt x="72513" y="418546"/>
                          </a:cubicBezTo>
                          <a:cubicBezTo>
                            <a:pt x="94843" y="455276"/>
                            <a:pt x="117744" y="486583"/>
                            <a:pt x="137129" y="512180"/>
                          </a:cubicBezTo>
                          <a:cubicBezTo>
                            <a:pt x="156609" y="537682"/>
                            <a:pt x="173143" y="557760"/>
                            <a:pt x="184261" y="570891"/>
                          </a:cubicBezTo>
                          <a:cubicBezTo>
                            <a:pt x="195854" y="584689"/>
                            <a:pt x="202030" y="592016"/>
                            <a:pt x="202030" y="592016"/>
                          </a:cubicBezTo>
                          <a:lnTo>
                            <a:pt x="62630" y="684793"/>
                          </a:lnTo>
                          <a:lnTo>
                            <a:pt x="266741" y="549005"/>
                          </a:lnTo>
                          <a:cubicBezTo>
                            <a:pt x="266741" y="549005"/>
                            <a:pt x="260565" y="541773"/>
                            <a:pt x="249067" y="528261"/>
                          </a:cubicBezTo>
                          <a:cubicBezTo>
                            <a:pt x="238519" y="515891"/>
                            <a:pt x="222270" y="496479"/>
                            <a:pt x="203551" y="472404"/>
                          </a:cubicBezTo>
                          <a:cubicBezTo>
                            <a:pt x="184926" y="448330"/>
                            <a:pt x="163070" y="418926"/>
                            <a:pt x="142260" y="385431"/>
                          </a:cubicBezTo>
                          <a:cubicBezTo>
                            <a:pt x="121260" y="352032"/>
                            <a:pt x="101495" y="314159"/>
                            <a:pt x="88952" y="276192"/>
                          </a:cubicBezTo>
                          <a:cubicBezTo>
                            <a:pt x="76504" y="237939"/>
                            <a:pt x="72798" y="201970"/>
                            <a:pt x="81160" y="172376"/>
                          </a:cubicBezTo>
                          <a:cubicBezTo>
                            <a:pt x="85436" y="157342"/>
                            <a:pt x="92468" y="142688"/>
                            <a:pt x="104346" y="127177"/>
                          </a:cubicBezTo>
                          <a:cubicBezTo>
                            <a:pt x="106911" y="123181"/>
                            <a:pt x="110997" y="119565"/>
                            <a:pt x="114133" y="115568"/>
                          </a:cubicBezTo>
                          <a:lnTo>
                            <a:pt x="115369" y="114046"/>
                          </a:lnTo>
                          <a:cubicBezTo>
                            <a:pt x="118029" y="111571"/>
                            <a:pt x="113183" y="116044"/>
                            <a:pt x="112518" y="116710"/>
                          </a:cubicBezTo>
                          <a:lnTo>
                            <a:pt x="113088" y="116139"/>
                          </a:lnTo>
                          <a:lnTo>
                            <a:pt x="114323" y="114997"/>
                          </a:lnTo>
                          <a:lnTo>
                            <a:pt x="119170" y="110334"/>
                          </a:lnTo>
                          <a:lnTo>
                            <a:pt x="124111" y="105672"/>
                          </a:lnTo>
                          <a:cubicBezTo>
                            <a:pt x="125156" y="104625"/>
                            <a:pt x="125156" y="104720"/>
                            <a:pt x="125441" y="104530"/>
                          </a:cubicBezTo>
                          <a:lnTo>
                            <a:pt x="126011" y="104054"/>
                          </a:lnTo>
                          <a:cubicBezTo>
                            <a:pt x="126961" y="103388"/>
                            <a:pt x="126961" y="102912"/>
                            <a:pt x="128482" y="101770"/>
                          </a:cubicBezTo>
                          <a:lnTo>
                            <a:pt x="133613" y="97774"/>
                          </a:lnTo>
                          <a:cubicBezTo>
                            <a:pt x="137224" y="95300"/>
                            <a:pt x="140740" y="92635"/>
                            <a:pt x="144731" y="90447"/>
                          </a:cubicBezTo>
                          <a:cubicBezTo>
                            <a:pt x="174663" y="71796"/>
                            <a:pt x="224551" y="62376"/>
                            <a:pt x="282991" y="68751"/>
                          </a:cubicBezTo>
                          <a:cubicBezTo>
                            <a:pt x="310737" y="71701"/>
                            <a:pt x="339720" y="78172"/>
                            <a:pt x="368132" y="87116"/>
                          </a:cubicBezTo>
                          <a:cubicBezTo>
                            <a:pt x="499170" y="143259"/>
                            <a:pt x="630777" y="274955"/>
                            <a:pt x="711548" y="362404"/>
                          </a:cubicBezTo>
                          <a:cubicBezTo>
                            <a:pt x="917654" y="585736"/>
                            <a:pt x="1275704" y="1186077"/>
                            <a:pt x="1287392" y="1277046"/>
                          </a:cubicBezTo>
                          <a:cubicBezTo>
                            <a:pt x="1297749" y="1358024"/>
                            <a:pt x="1303641" y="1442333"/>
                            <a:pt x="1272948" y="1518934"/>
                          </a:cubicBezTo>
                          <a:cubicBezTo>
                            <a:pt x="1255274" y="1563086"/>
                            <a:pt x="1226101" y="1602767"/>
                            <a:pt x="1206811" y="1646348"/>
                          </a:cubicBezTo>
                          <a:cubicBezTo>
                            <a:pt x="1147802" y="1779186"/>
                            <a:pt x="1185716" y="1929534"/>
                            <a:pt x="1227052" y="2067796"/>
                          </a:cubicBezTo>
                          <a:cubicBezTo>
                            <a:pt x="1321885" y="2385237"/>
                            <a:pt x="1378995" y="2699063"/>
                            <a:pt x="1493593" y="3008321"/>
                          </a:cubicBezTo>
                          <a:cubicBezTo>
                            <a:pt x="1519725" y="3007560"/>
                            <a:pt x="1545666" y="3005181"/>
                            <a:pt x="1571418" y="3000994"/>
                          </a:cubicBezTo>
                          <a:cubicBezTo>
                            <a:pt x="1578639" y="2999852"/>
                            <a:pt x="1585861" y="2998520"/>
                            <a:pt x="1593083" y="2997092"/>
                          </a:cubicBezTo>
                          <a:cubicBezTo>
                            <a:pt x="1592703" y="2994238"/>
                            <a:pt x="1592323" y="2991383"/>
                            <a:pt x="1591943" y="2988624"/>
                          </a:cubicBezTo>
                          <a:cubicBezTo>
                            <a:pt x="1554313" y="2704297"/>
                            <a:pt x="1502335" y="2421302"/>
                            <a:pt x="1397999" y="2151628"/>
                          </a:cubicBezTo>
                          <a:cubicBezTo>
                            <a:pt x="1382890" y="2112519"/>
                            <a:pt x="1366451" y="2072934"/>
                            <a:pt x="1365121" y="2031446"/>
                          </a:cubicBezTo>
                          <a:close/>
                        </a:path>
                      </a:pathLst>
                    </a:custGeom>
                    <a:solidFill>
                      <a:schemeClr val="accent1"/>
                    </a:solidFill>
                    <a:ln w="9502" cap="flat">
                      <a:noFill/>
                      <a:prstDash val="solid"/>
                      <a:miter/>
                    </a:ln>
                  </p:spPr>
                  <p:txBody>
                    <a:bodyPr/>
                    <a:lstStyle/>
                    <a:p>
                      <a:endParaRPr lang="en-TH"/>
                    </a:p>
                  </p:txBody>
                </p:sp>
                <p:sp>
                  <p:nvSpPr>
                    <p:cNvPr id="302" name="Freeform 301">
                      <a:extLst>
                        <a:ext uri="{FF2B5EF4-FFF2-40B4-BE49-F238E27FC236}">
                          <a16:creationId xmlns:a16="http://schemas.microsoft.com/office/drawing/2014/main" id="{79768430-6E1B-DD4E-AB48-F32827F5BEBB}"/>
                        </a:ext>
                      </a:extLst>
                    </p:cNvPr>
                    <p:cNvSpPr/>
                    <p:nvPr/>
                  </p:nvSpPr>
                  <p:spPr>
                    <a:xfrm>
                      <a:off x="-1347913" y="3423935"/>
                      <a:ext cx="3996701" cy="3195626"/>
                    </a:xfrm>
                    <a:custGeom>
                      <a:avLst/>
                      <a:gdLst>
                        <a:gd name="csX0" fmla="*/ 3973325 w 3996701"/>
                        <a:gd name="csY0" fmla="*/ 278133 h 3195626"/>
                        <a:gd name="csX1" fmla="*/ 3894835 w 3996701"/>
                        <a:gd name="csY1" fmla="*/ 149101 h 3195626"/>
                        <a:gd name="csX2" fmla="*/ 3868323 w 3996701"/>
                        <a:gd name="csY2" fmla="*/ 121886 h 3195626"/>
                        <a:gd name="csX3" fmla="*/ 3864902 w 3996701"/>
                        <a:gd name="csY3" fmla="*/ 118556 h 3195626"/>
                        <a:gd name="csX4" fmla="*/ 3860151 w 3996701"/>
                        <a:gd name="csY4" fmla="*/ 114178 h 3195626"/>
                        <a:gd name="csX5" fmla="*/ 3858821 w 3996701"/>
                        <a:gd name="csY5" fmla="*/ 113037 h 3195626"/>
                        <a:gd name="csX6" fmla="*/ 3853689 w 3996701"/>
                        <a:gd name="csY6" fmla="*/ 108659 h 3195626"/>
                        <a:gd name="csX7" fmla="*/ 3848463 w 3996701"/>
                        <a:gd name="csY7" fmla="*/ 104282 h 3195626"/>
                        <a:gd name="csX8" fmla="*/ 3839721 w 3996701"/>
                        <a:gd name="csY8" fmla="*/ 97241 h 3195626"/>
                        <a:gd name="csX9" fmla="*/ 3820431 w 3996701"/>
                        <a:gd name="csY9" fmla="*/ 82682 h 3195626"/>
                        <a:gd name="csX10" fmla="*/ 3802757 w 3996701"/>
                        <a:gd name="csY10" fmla="*/ 70882 h 3195626"/>
                        <a:gd name="csX11" fmla="*/ 3765128 w 3996701"/>
                        <a:gd name="csY11" fmla="*/ 49853 h 3195626"/>
                        <a:gd name="csX12" fmla="*/ 3600926 w 3996701"/>
                        <a:gd name="csY12" fmla="*/ 3226 h 3195626"/>
                        <a:gd name="csX13" fmla="*/ 3439956 w 3996701"/>
                        <a:gd name="csY13" fmla="*/ 8650 h 3195626"/>
                        <a:gd name="csX14" fmla="*/ 3292859 w 3996701"/>
                        <a:gd name="csY14" fmla="*/ 49377 h 3195626"/>
                        <a:gd name="csX15" fmla="*/ 3224442 w 3996701"/>
                        <a:gd name="csY15" fmla="*/ 80493 h 3195626"/>
                        <a:gd name="csX16" fmla="*/ 3200496 w 3996701"/>
                        <a:gd name="csY16" fmla="*/ 93720 h 3195626"/>
                        <a:gd name="csX17" fmla="*/ 2973009 w 3996701"/>
                        <a:gd name="csY17" fmla="*/ 190970 h 3195626"/>
                        <a:gd name="csX18" fmla="*/ 2585122 w 3996701"/>
                        <a:gd name="csY18" fmla="*/ 189828 h 3195626"/>
                        <a:gd name="csX19" fmla="*/ 2194670 w 3996701"/>
                        <a:gd name="csY19" fmla="*/ 135208 h 3195626"/>
                        <a:gd name="csX20" fmla="*/ 1998161 w 3996701"/>
                        <a:gd name="csY20" fmla="*/ 134542 h 3195626"/>
                        <a:gd name="csX21" fmla="*/ 1801652 w 3996701"/>
                        <a:gd name="csY21" fmla="*/ 135208 h 3195626"/>
                        <a:gd name="csX22" fmla="*/ 1411199 w 3996701"/>
                        <a:gd name="csY22" fmla="*/ 189828 h 3195626"/>
                        <a:gd name="csX23" fmla="*/ 1023312 w 3996701"/>
                        <a:gd name="csY23" fmla="*/ 190970 h 3195626"/>
                        <a:gd name="csX24" fmla="*/ 795825 w 3996701"/>
                        <a:gd name="csY24" fmla="*/ 93720 h 3195626"/>
                        <a:gd name="csX25" fmla="*/ 771879 w 3996701"/>
                        <a:gd name="csY25" fmla="*/ 80493 h 3195626"/>
                        <a:gd name="csX26" fmla="*/ 703462 w 3996701"/>
                        <a:gd name="csY26" fmla="*/ 49377 h 3195626"/>
                        <a:gd name="csX27" fmla="*/ 556365 w 3996701"/>
                        <a:gd name="csY27" fmla="*/ 8650 h 3195626"/>
                        <a:gd name="csX28" fmla="*/ 395585 w 3996701"/>
                        <a:gd name="csY28" fmla="*/ 3036 h 3195626"/>
                        <a:gd name="csX29" fmla="*/ 231384 w 3996701"/>
                        <a:gd name="csY29" fmla="*/ 49662 h 3195626"/>
                        <a:gd name="csX30" fmla="*/ 193850 w 3996701"/>
                        <a:gd name="csY30" fmla="*/ 70692 h 3195626"/>
                        <a:gd name="csX31" fmla="*/ 176175 w 3996701"/>
                        <a:gd name="csY31" fmla="*/ 82491 h 3195626"/>
                        <a:gd name="csX32" fmla="*/ 156885 w 3996701"/>
                        <a:gd name="csY32" fmla="*/ 97050 h 3195626"/>
                        <a:gd name="csX33" fmla="*/ 148143 w 3996701"/>
                        <a:gd name="csY33" fmla="*/ 104092 h 3195626"/>
                        <a:gd name="csX34" fmla="*/ 142917 w 3996701"/>
                        <a:gd name="csY34" fmla="*/ 108469 h 3195626"/>
                        <a:gd name="csX35" fmla="*/ 137786 w 3996701"/>
                        <a:gd name="csY35" fmla="*/ 112846 h 3195626"/>
                        <a:gd name="csX36" fmla="*/ 136455 w 3996701"/>
                        <a:gd name="csY36" fmla="*/ 113988 h 3195626"/>
                        <a:gd name="csX37" fmla="*/ 131704 w 3996701"/>
                        <a:gd name="csY37" fmla="*/ 118365 h 3195626"/>
                        <a:gd name="csX38" fmla="*/ 128283 w 3996701"/>
                        <a:gd name="csY38" fmla="*/ 121696 h 3195626"/>
                        <a:gd name="csX39" fmla="*/ 101772 w 3996701"/>
                        <a:gd name="csY39" fmla="*/ 148911 h 3195626"/>
                        <a:gd name="csX40" fmla="*/ 23282 w 3996701"/>
                        <a:gd name="csY40" fmla="*/ 277943 h 3195626"/>
                        <a:gd name="csX41" fmla="*/ 1 w 3996701"/>
                        <a:gd name="csY41" fmla="*/ 414777 h 3195626"/>
                        <a:gd name="csX42" fmla="*/ 15585 w 3996701"/>
                        <a:gd name="csY42" fmla="*/ 532866 h 3195626"/>
                        <a:gd name="csX43" fmla="*/ 86473 w 3996701"/>
                        <a:gd name="csY43" fmla="*/ 708335 h 3195626"/>
                        <a:gd name="csX44" fmla="*/ 158311 w 3996701"/>
                        <a:gd name="csY44" fmla="*/ 824806 h 3195626"/>
                        <a:gd name="csX45" fmla="*/ 208388 w 3996701"/>
                        <a:gd name="csY45" fmla="*/ 894175 h 3195626"/>
                        <a:gd name="csX46" fmla="*/ 225683 w 3996701"/>
                        <a:gd name="csY46" fmla="*/ 917013 h 3195626"/>
                        <a:gd name="csX47" fmla="*/ 290394 w 3996701"/>
                        <a:gd name="csY47" fmla="*/ 874002 h 3195626"/>
                        <a:gd name="csX48" fmla="*/ 273194 w 3996701"/>
                        <a:gd name="csY48" fmla="*/ 851545 h 3195626"/>
                        <a:gd name="csX49" fmla="*/ 224637 w 3996701"/>
                        <a:gd name="csY49" fmla="*/ 785126 h 3195626"/>
                        <a:gd name="csX50" fmla="*/ 156125 w 3996701"/>
                        <a:gd name="csY50" fmla="*/ 675411 h 3195626"/>
                        <a:gd name="csX51" fmla="*/ 90749 w 3996701"/>
                        <a:gd name="csY51" fmla="*/ 515738 h 3195626"/>
                        <a:gd name="csX52" fmla="*/ 76875 w 3996701"/>
                        <a:gd name="csY52" fmla="*/ 413160 h 3195626"/>
                        <a:gd name="csX53" fmla="*/ 96070 w 3996701"/>
                        <a:gd name="csY53" fmla="*/ 298687 h 3195626"/>
                        <a:gd name="csX54" fmla="*/ 161256 w 3996701"/>
                        <a:gd name="csY54" fmla="*/ 191255 h 3195626"/>
                        <a:gd name="csX55" fmla="*/ 183682 w 3996701"/>
                        <a:gd name="csY55" fmla="*/ 168132 h 3195626"/>
                        <a:gd name="csX56" fmla="*/ 186533 w 3996701"/>
                        <a:gd name="csY56" fmla="*/ 165277 h 3195626"/>
                        <a:gd name="csX57" fmla="*/ 189478 w 3996701"/>
                        <a:gd name="csY57" fmla="*/ 162518 h 3195626"/>
                        <a:gd name="csX58" fmla="*/ 190714 w 3996701"/>
                        <a:gd name="csY58" fmla="*/ 161376 h 3195626"/>
                        <a:gd name="csX59" fmla="*/ 195845 w 3996701"/>
                        <a:gd name="csY59" fmla="*/ 156904 h 3195626"/>
                        <a:gd name="csX60" fmla="*/ 200976 w 3996701"/>
                        <a:gd name="csY60" fmla="*/ 152431 h 3195626"/>
                        <a:gd name="csX61" fmla="*/ 208008 w 3996701"/>
                        <a:gd name="csY61" fmla="*/ 146817 h 3195626"/>
                        <a:gd name="csX62" fmla="*/ 223022 w 3996701"/>
                        <a:gd name="csY62" fmla="*/ 135494 h 3195626"/>
                        <a:gd name="csX63" fmla="*/ 237561 w 3996701"/>
                        <a:gd name="csY63" fmla="*/ 125788 h 3195626"/>
                        <a:gd name="csX64" fmla="*/ 268443 w 3996701"/>
                        <a:gd name="csY64" fmla="*/ 108469 h 3195626"/>
                        <a:gd name="csX65" fmla="*/ 405467 w 3996701"/>
                        <a:gd name="csY65" fmla="*/ 69455 h 3195626"/>
                        <a:gd name="csX66" fmla="*/ 545057 w 3996701"/>
                        <a:gd name="csY66" fmla="*/ 74023 h 3195626"/>
                        <a:gd name="csX67" fmla="*/ 795255 w 3996701"/>
                        <a:gd name="csY67" fmla="*/ 171177 h 3195626"/>
                        <a:gd name="csX68" fmla="*/ 996325 w 3996701"/>
                        <a:gd name="csY68" fmla="*/ 291835 h 3195626"/>
                        <a:gd name="csX69" fmla="*/ 1204427 w 3996701"/>
                        <a:gd name="csY69" fmla="*/ 387277 h 3195626"/>
                        <a:gd name="csX70" fmla="*/ 1308098 w 3996701"/>
                        <a:gd name="csY70" fmla="*/ 427433 h 3195626"/>
                        <a:gd name="csX71" fmla="*/ 1408633 w 3996701"/>
                        <a:gd name="csY71" fmla="*/ 463497 h 3195626"/>
                        <a:gd name="csX72" fmla="*/ 1595070 w 3996701"/>
                        <a:gd name="csY72" fmla="*/ 519164 h 3195626"/>
                        <a:gd name="csX73" fmla="*/ 1756420 w 3996701"/>
                        <a:gd name="csY73" fmla="*/ 551136 h 3195626"/>
                        <a:gd name="csX74" fmla="*/ 1883182 w 3996701"/>
                        <a:gd name="csY74" fmla="*/ 565124 h 3195626"/>
                        <a:gd name="csX75" fmla="*/ 1965568 w 3996701"/>
                        <a:gd name="csY75" fmla="*/ 569597 h 3195626"/>
                        <a:gd name="csX76" fmla="*/ 1994835 w 3996701"/>
                        <a:gd name="csY76" fmla="*/ 570548 h 3195626"/>
                        <a:gd name="csX77" fmla="*/ 2001867 w 3996701"/>
                        <a:gd name="csY77" fmla="*/ 570548 h 3195626"/>
                        <a:gd name="csX78" fmla="*/ 2031134 w 3996701"/>
                        <a:gd name="csY78" fmla="*/ 569597 h 3195626"/>
                        <a:gd name="csX79" fmla="*/ 2113520 w 3996701"/>
                        <a:gd name="csY79" fmla="*/ 565124 h 3195626"/>
                        <a:gd name="csX80" fmla="*/ 2240281 w 3996701"/>
                        <a:gd name="csY80" fmla="*/ 551136 h 3195626"/>
                        <a:gd name="csX81" fmla="*/ 2401632 w 3996701"/>
                        <a:gd name="csY81" fmla="*/ 519164 h 3195626"/>
                        <a:gd name="csX82" fmla="*/ 2588068 w 3996701"/>
                        <a:gd name="csY82" fmla="*/ 463497 h 3195626"/>
                        <a:gd name="csX83" fmla="*/ 2688603 w 3996701"/>
                        <a:gd name="csY83" fmla="*/ 427433 h 3195626"/>
                        <a:gd name="csX84" fmla="*/ 2792274 w 3996701"/>
                        <a:gd name="csY84" fmla="*/ 387277 h 3195626"/>
                        <a:gd name="csX85" fmla="*/ 3000376 w 3996701"/>
                        <a:gd name="csY85" fmla="*/ 291835 h 3195626"/>
                        <a:gd name="csX86" fmla="*/ 3201447 w 3996701"/>
                        <a:gd name="csY86" fmla="*/ 171177 h 3195626"/>
                        <a:gd name="csX87" fmla="*/ 3451644 w 3996701"/>
                        <a:gd name="csY87" fmla="*/ 74023 h 3195626"/>
                        <a:gd name="csX88" fmla="*/ 3591234 w 3996701"/>
                        <a:gd name="csY88" fmla="*/ 69455 h 3195626"/>
                        <a:gd name="csX89" fmla="*/ 3728258 w 3996701"/>
                        <a:gd name="csY89" fmla="*/ 108469 h 3195626"/>
                        <a:gd name="csX90" fmla="*/ 3759141 w 3996701"/>
                        <a:gd name="csY90" fmla="*/ 125788 h 3195626"/>
                        <a:gd name="csX91" fmla="*/ 3773680 w 3996701"/>
                        <a:gd name="csY91" fmla="*/ 135494 h 3195626"/>
                        <a:gd name="csX92" fmla="*/ 3788693 w 3996701"/>
                        <a:gd name="csY92" fmla="*/ 146817 h 3195626"/>
                        <a:gd name="csX93" fmla="*/ 3795725 w 3996701"/>
                        <a:gd name="csY93" fmla="*/ 152431 h 3195626"/>
                        <a:gd name="csX94" fmla="*/ 3800856 w 3996701"/>
                        <a:gd name="csY94" fmla="*/ 156904 h 3195626"/>
                        <a:gd name="csX95" fmla="*/ 3805988 w 3996701"/>
                        <a:gd name="csY95" fmla="*/ 161376 h 3195626"/>
                        <a:gd name="csX96" fmla="*/ 3807223 w 3996701"/>
                        <a:gd name="csY96" fmla="*/ 162518 h 3195626"/>
                        <a:gd name="csX97" fmla="*/ 3810169 w 3996701"/>
                        <a:gd name="csY97" fmla="*/ 165277 h 3195626"/>
                        <a:gd name="csX98" fmla="*/ 3813019 w 3996701"/>
                        <a:gd name="csY98" fmla="*/ 168132 h 3195626"/>
                        <a:gd name="csX99" fmla="*/ 3835445 w 3996701"/>
                        <a:gd name="csY99" fmla="*/ 191255 h 3195626"/>
                        <a:gd name="csX100" fmla="*/ 3900631 w 3996701"/>
                        <a:gd name="csY100" fmla="*/ 298687 h 3195626"/>
                        <a:gd name="csX101" fmla="*/ 3919826 w 3996701"/>
                        <a:gd name="csY101" fmla="*/ 413160 h 3195626"/>
                        <a:gd name="csX102" fmla="*/ 3905952 w 3996701"/>
                        <a:gd name="csY102" fmla="*/ 515738 h 3195626"/>
                        <a:gd name="csX103" fmla="*/ 3840576 w 3996701"/>
                        <a:gd name="csY103" fmla="*/ 675411 h 3195626"/>
                        <a:gd name="csX104" fmla="*/ 3772064 w 3996701"/>
                        <a:gd name="csY104" fmla="*/ 785126 h 3195626"/>
                        <a:gd name="csX105" fmla="*/ 3723507 w 3996701"/>
                        <a:gd name="csY105" fmla="*/ 851545 h 3195626"/>
                        <a:gd name="csX106" fmla="*/ 3706308 w 3996701"/>
                        <a:gd name="csY106" fmla="*/ 874002 h 3195626"/>
                        <a:gd name="csX107" fmla="*/ 3564057 w 3996701"/>
                        <a:gd name="csY107" fmla="*/ 779321 h 3195626"/>
                        <a:gd name="csX108" fmla="*/ 3581827 w 3996701"/>
                        <a:gd name="csY108" fmla="*/ 758197 h 3195626"/>
                        <a:gd name="csX109" fmla="*/ 3628958 w 3996701"/>
                        <a:gd name="csY109" fmla="*/ 699485 h 3195626"/>
                        <a:gd name="csX110" fmla="*/ 3693575 w 3996701"/>
                        <a:gd name="csY110" fmla="*/ 605851 h 3195626"/>
                        <a:gd name="csX111" fmla="*/ 3752299 w 3996701"/>
                        <a:gd name="csY111" fmla="*/ 480721 h 3195626"/>
                        <a:gd name="csX112" fmla="*/ 3757716 w 3996701"/>
                        <a:gd name="csY112" fmla="*/ 339223 h 3195626"/>
                        <a:gd name="csX113" fmla="*/ 3721226 w 3996701"/>
                        <a:gd name="csY113" fmla="*/ 272423 h 3195626"/>
                        <a:gd name="csX114" fmla="*/ 3707353 w 3996701"/>
                        <a:gd name="csY114" fmla="*/ 256628 h 3195626"/>
                        <a:gd name="csX115" fmla="*/ 3705547 w 3996701"/>
                        <a:gd name="csY115" fmla="*/ 254629 h 3195626"/>
                        <a:gd name="csX116" fmla="*/ 3706688 w 3996701"/>
                        <a:gd name="csY116" fmla="*/ 255581 h 3195626"/>
                        <a:gd name="csX117" fmla="*/ 3706118 w 3996701"/>
                        <a:gd name="csY117" fmla="*/ 255010 h 3195626"/>
                        <a:gd name="csX118" fmla="*/ 3704882 w 3996701"/>
                        <a:gd name="csY118" fmla="*/ 253868 h 3195626"/>
                        <a:gd name="csX119" fmla="*/ 3699941 w 3996701"/>
                        <a:gd name="csY119" fmla="*/ 249205 h 3195626"/>
                        <a:gd name="csX120" fmla="*/ 3695000 w 3996701"/>
                        <a:gd name="csY120" fmla="*/ 244543 h 3195626"/>
                        <a:gd name="csX121" fmla="*/ 3691389 w 3996701"/>
                        <a:gd name="csY121" fmla="*/ 241498 h 3195626"/>
                        <a:gd name="csX122" fmla="*/ 3684737 w 3996701"/>
                        <a:gd name="csY122" fmla="*/ 235979 h 3195626"/>
                        <a:gd name="csX123" fmla="*/ 3676470 w 3996701"/>
                        <a:gd name="csY123" fmla="*/ 229889 h 3195626"/>
                        <a:gd name="csX124" fmla="*/ 3658701 w 3996701"/>
                        <a:gd name="csY124" fmla="*/ 218850 h 3195626"/>
                        <a:gd name="csX125" fmla="*/ 3471884 w 3996701"/>
                        <a:gd name="csY125" fmla="*/ 190399 h 3195626"/>
                        <a:gd name="csX126" fmla="*/ 3268913 w 3996701"/>
                        <a:gd name="csY126" fmla="*/ 260339 h 3195626"/>
                        <a:gd name="csX127" fmla="*/ 3108038 w 3996701"/>
                        <a:gd name="csY127" fmla="*/ 350452 h 3195626"/>
                        <a:gd name="csX128" fmla="*/ 2990969 w 3996701"/>
                        <a:gd name="csY128" fmla="*/ 405833 h 3195626"/>
                        <a:gd name="csX129" fmla="*/ 2761486 w 3996701"/>
                        <a:gd name="csY129" fmla="*/ 557797 h 3195626"/>
                        <a:gd name="csX130" fmla="*/ 2740962 w 3996701"/>
                        <a:gd name="csY130" fmla="*/ 576829 h 3195626"/>
                        <a:gd name="csX131" fmla="*/ 2308793 w 3996701"/>
                        <a:gd name="csY131" fmla="*/ 1167083 h 3195626"/>
                        <a:gd name="csX132" fmla="*/ 2162362 w 3996701"/>
                        <a:gd name="csY132" fmla="*/ 1288979 h 3195626"/>
                        <a:gd name="csX133" fmla="*/ 2089003 w 3996701"/>
                        <a:gd name="csY133" fmla="*/ 1450649 h 3195626"/>
                        <a:gd name="csX134" fmla="*/ 2123592 w 3996701"/>
                        <a:gd name="csY134" fmla="*/ 1558081 h 3195626"/>
                        <a:gd name="csX135" fmla="*/ 2083967 w 3996701"/>
                        <a:gd name="csY135" fmla="*/ 1935852 h 3195626"/>
                        <a:gd name="csX136" fmla="*/ 2073324 w 3996701"/>
                        <a:gd name="csY136" fmla="*/ 1951933 h 3195626"/>
                        <a:gd name="csX137" fmla="*/ 2075225 w 3996701"/>
                        <a:gd name="csY137" fmla="*/ 1951743 h 3195626"/>
                        <a:gd name="csX138" fmla="*/ 2287793 w 3996701"/>
                        <a:gd name="csY138" fmla="*/ 1861534 h 3195626"/>
                        <a:gd name="csX139" fmla="*/ 2393935 w 3996701"/>
                        <a:gd name="csY139" fmla="*/ 1822806 h 3195626"/>
                        <a:gd name="csX140" fmla="*/ 2357921 w 3996701"/>
                        <a:gd name="csY140" fmla="*/ 1893507 h 3195626"/>
                        <a:gd name="csX141" fmla="*/ 2285228 w 3996701"/>
                        <a:gd name="csY141" fmla="*/ 1994278 h 3195626"/>
                        <a:gd name="csX142" fmla="*/ 2264797 w 3996701"/>
                        <a:gd name="csY142" fmla="*/ 2056129 h 3195626"/>
                        <a:gd name="csX143" fmla="*/ 2347183 w 3996701"/>
                        <a:gd name="csY143" fmla="*/ 2110368 h 3195626"/>
                        <a:gd name="csX144" fmla="*/ 2401156 w 3996701"/>
                        <a:gd name="csY144" fmla="*/ 2218751 h 3195626"/>
                        <a:gd name="csX145" fmla="*/ 2368278 w 3996701"/>
                        <a:gd name="csY145" fmla="*/ 2338934 h 3195626"/>
                        <a:gd name="csX146" fmla="*/ 2174335 w 3996701"/>
                        <a:gd name="csY146" fmla="*/ 3175929 h 3195626"/>
                        <a:gd name="csX147" fmla="*/ 2173194 w 3996701"/>
                        <a:gd name="csY147" fmla="*/ 3184398 h 3195626"/>
                        <a:gd name="csX148" fmla="*/ 2194860 w 3996701"/>
                        <a:gd name="csY148" fmla="*/ 3188299 h 3195626"/>
                        <a:gd name="csX149" fmla="*/ 2272684 w 3996701"/>
                        <a:gd name="csY149" fmla="*/ 3195626 h 3195626"/>
                        <a:gd name="csX150" fmla="*/ 2539226 w 3996701"/>
                        <a:gd name="csY150" fmla="*/ 2255101 h 3195626"/>
                        <a:gd name="csX151" fmla="*/ 2559466 w 3996701"/>
                        <a:gd name="csY151" fmla="*/ 1833654 h 3195626"/>
                        <a:gd name="csX152" fmla="*/ 2493330 w 3996701"/>
                        <a:gd name="csY152" fmla="*/ 1706239 h 3195626"/>
                        <a:gd name="csX153" fmla="*/ 2478886 w 3996701"/>
                        <a:gd name="csY153" fmla="*/ 1464352 h 3195626"/>
                        <a:gd name="csX154" fmla="*/ 3054730 w 3996701"/>
                        <a:gd name="csY154" fmla="*/ 549709 h 3195626"/>
                        <a:gd name="csX155" fmla="*/ 3398146 w 3996701"/>
                        <a:gd name="csY155" fmla="*/ 274422 h 3195626"/>
                        <a:gd name="csX156" fmla="*/ 3483287 w 3996701"/>
                        <a:gd name="csY156" fmla="*/ 256057 h 3195626"/>
                        <a:gd name="csX157" fmla="*/ 3621546 w 3996701"/>
                        <a:gd name="csY157" fmla="*/ 277752 h 3195626"/>
                        <a:gd name="csX158" fmla="*/ 3632664 w 3996701"/>
                        <a:gd name="csY158" fmla="*/ 285079 h 3195626"/>
                        <a:gd name="csX159" fmla="*/ 3637795 w 3996701"/>
                        <a:gd name="csY159" fmla="*/ 289076 h 3195626"/>
                        <a:gd name="csX160" fmla="*/ 3640266 w 3996701"/>
                        <a:gd name="csY160" fmla="*/ 291360 h 3195626"/>
                        <a:gd name="csX161" fmla="*/ 3640836 w 3996701"/>
                        <a:gd name="csY161" fmla="*/ 291835 h 3195626"/>
                        <a:gd name="csX162" fmla="*/ 3642167 w 3996701"/>
                        <a:gd name="csY162" fmla="*/ 292977 h 3195626"/>
                        <a:gd name="csX163" fmla="*/ 3647108 w 3996701"/>
                        <a:gd name="csY163" fmla="*/ 297640 h 3195626"/>
                        <a:gd name="csX164" fmla="*/ 3651954 w 3996701"/>
                        <a:gd name="csY164" fmla="*/ 302303 h 3195626"/>
                        <a:gd name="csX165" fmla="*/ 3653190 w 3996701"/>
                        <a:gd name="csY165" fmla="*/ 303444 h 3195626"/>
                        <a:gd name="csX166" fmla="*/ 3653760 w 3996701"/>
                        <a:gd name="csY166" fmla="*/ 304015 h 3195626"/>
                        <a:gd name="csX167" fmla="*/ 3650814 w 3996701"/>
                        <a:gd name="csY167" fmla="*/ 301351 h 3195626"/>
                        <a:gd name="csX168" fmla="*/ 3652049 w 3996701"/>
                        <a:gd name="csY168" fmla="*/ 302874 h 3195626"/>
                        <a:gd name="csX169" fmla="*/ 3661836 w 3996701"/>
                        <a:gd name="csY169" fmla="*/ 314483 h 3195626"/>
                        <a:gd name="csX170" fmla="*/ 3685022 w 3996701"/>
                        <a:gd name="csY170" fmla="*/ 359682 h 3195626"/>
                        <a:gd name="csX171" fmla="*/ 3677231 w 3996701"/>
                        <a:gd name="csY171" fmla="*/ 463497 h 3195626"/>
                        <a:gd name="csX172" fmla="*/ 3623922 w 3996701"/>
                        <a:gd name="csY172" fmla="*/ 572737 h 3195626"/>
                        <a:gd name="csX173" fmla="*/ 3562632 w 3996701"/>
                        <a:gd name="csY173" fmla="*/ 659710 h 3195626"/>
                        <a:gd name="csX174" fmla="*/ 3517115 w 3996701"/>
                        <a:gd name="csY174" fmla="*/ 715567 h 3195626"/>
                        <a:gd name="csX175" fmla="*/ 3499441 w 3996701"/>
                        <a:gd name="csY175" fmla="*/ 736311 h 3195626"/>
                        <a:gd name="csX176" fmla="*/ 3771019 w 3996701"/>
                        <a:gd name="csY176" fmla="*/ 917108 h 3195626"/>
                        <a:gd name="csX177" fmla="*/ 3788313 w 3996701"/>
                        <a:gd name="csY177" fmla="*/ 894270 h 3195626"/>
                        <a:gd name="csX178" fmla="*/ 3838391 w 3996701"/>
                        <a:gd name="csY178" fmla="*/ 824901 h 3195626"/>
                        <a:gd name="csX179" fmla="*/ 3910229 w 3996701"/>
                        <a:gd name="csY179" fmla="*/ 708430 h 3195626"/>
                        <a:gd name="csX180" fmla="*/ 3981116 w 3996701"/>
                        <a:gd name="csY180" fmla="*/ 532962 h 3195626"/>
                        <a:gd name="csX181" fmla="*/ 3996700 w 3996701"/>
                        <a:gd name="csY181" fmla="*/ 414873 h 3195626"/>
                        <a:gd name="csX182" fmla="*/ 3973419 w 3996701"/>
                        <a:gd name="csY182" fmla="*/ 278228 h 319562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Lst>
                      <a:rect l="l" t="t" r="r" b="b"/>
                      <a:pathLst>
                        <a:path w="3996701" h="3195626">
                          <a:moveTo>
                            <a:pt x="3973325" y="278133"/>
                          </a:moveTo>
                          <a:cubicBezTo>
                            <a:pt x="3956315" y="231697"/>
                            <a:pt x="3928853" y="186878"/>
                            <a:pt x="3894835" y="149101"/>
                          </a:cubicBezTo>
                          <a:cubicBezTo>
                            <a:pt x="3886568" y="139300"/>
                            <a:pt x="3877255" y="130926"/>
                            <a:pt x="3868323" y="121886"/>
                          </a:cubicBezTo>
                          <a:lnTo>
                            <a:pt x="3864902" y="118556"/>
                          </a:lnTo>
                          <a:lnTo>
                            <a:pt x="3860151" y="114178"/>
                          </a:lnTo>
                          <a:lnTo>
                            <a:pt x="3858821" y="113037"/>
                          </a:lnTo>
                          <a:lnTo>
                            <a:pt x="3853689" y="108659"/>
                          </a:lnTo>
                          <a:lnTo>
                            <a:pt x="3848463" y="104282"/>
                          </a:lnTo>
                          <a:lnTo>
                            <a:pt x="3839721" y="97241"/>
                          </a:lnTo>
                          <a:cubicBezTo>
                            <a:pt x="3833450" y="92293"/>
                            <a:pt x="3826513" y="86773"/>
                            <a:pt x="3820431" y="82682"/>
                          </a:cubicBezTo>
                          <a:lnTo>
                            <a:pt x="3802757" y="70882"/>
                          </a:lnTo>
                          <a:cubicBezTo>
                            <a:pt x="3790594" y="63460"/>
                            <a:pt x="3778146" y="56133"/>
                            <a:pt x="3765128" y="49853"/>
                          </a:cubicBezTo>
                          <a:cubicBezTo>
                            <a:pt x="3713435" y="23875"/>
                            <a:pt x="3656230" y="8936"/>
                            <a:pt x="3600926" y="3226"/>
                          </a:cubicBezTo>
                          <a:cubicBezTo>
                            <a:pt x="3545338" y="-2674"/>
                            <a:pt x="3491364" y="467"/>
                            <a:pt x="3439956" y="8650"/>
                          </a:cubicBezTo>
                          <a:cubicBezTo>
                            <a:pt x="3388548" y="17024"/>
                            <a:pt x="3339611" y="31107"/>
                            <a:pt x="3292859" y="49377"/>
                          </a:cubicBezTo>
                          <a:cubicBezTo>
                            <a:pt x="3269484" y="58607"/>
                            <a:pt x="3246678" y="68979"/>
                            <a:pt x="3224442" y="80493"/>
                          </a:cubicBezTo>
                          <a:cubicBezTo>
                            <a:pt x="3216365" y="84585"/>
                            <a:pt x="3208383" y="89248"/>
                            <a:pt x="3200496" y="93720"/>
                          </a:cubicBezTo>
                          <a:cubicBezTo>
                            <a:pt x="3124667" y="126454"/>
                            <a:pt x="3052829" y="168513"/>
                            <a:pt x="2973009" y="190970"/>
                          </a:cubicBezTo>
                          <a:cubicBezTo>
                            <a:pt x="2847958" y="226178"/>
                            <a:pt x="2713785" y="210286"/>
                            <a:pt x="2585122" y="189828"/>
                          </a:cubicBezTo>
                          <a:cubicBezTo>
                            <a:pt x="2455320" y="169179"/>
                            <a:pt x="2325993" y="144058"/>
                            <a:pt x="2194670" y="135208"/>
                          </a:cubicBezTo>
                          <a:cubicBezTo>
                            <a:pt x="2129294" y="130831"/>
                            <a:pt x="2063537" y="130736"/>
                            <a:pt x="1998161" y="134542"/>
                          </a:cubicBezTo>
                          <a:cubicBezTo>
                            <a:pt x="1932689" y="130831"/>
                            <a:pt x="1867028" y="130831"/>
                            <a:pt x="1801652" y="135208"/>
                          </a:cubicBezTo>
                          <a:cubicBezTo>
                            <a:pt x="1670329" y="144058"/>
                            <a:pt x="1541001" y="169084"/>
                            <a:pt x="1411199" y="189828"/>
                          </a:cubicBezTo>
                          <a:cubicBezTo>
                            <a:pt x="1282537" y="210286"/>
                            <a:pt x="1148458" y="226178"/>
                            <a:pt x="1023312" y="190970"/>
                          </a:cubicBezTo>
                          <a:cubicBezTo>
                            <a:pt x="943492" y="168513"/>
                            <a:pt x="871654" y="126454"/>
                            <a:pt x="795825" y="93720"/>
                          </a:cubicBezTo>
                          <a:cubicBezTo>
                            <a:pt x="787843" y="89152"/>
                            <a:pt x="779956" y="84585"/>
                            <a:pt x="771879" y="80493"/>
                          </a:cubicBezTo>
                          <a:cubicBezTo>
                            <a:pt x="749644" y="68979"/>
                            <a:pt x="726838" y="58607"/>
                            <a:pt x="703462" y="49377"/>
                          </a:cubicBezTo>
                          <a:cubicBezTo>
                            <a:pt x="656710" y="31202"/>
                            <a:pt x="607773" y="17119"/>
                            <a:pt x="556365" y="8650"/>
                          </a:cubicBezTo>
                          <a:cubicBezTo>
                            <a:pt x="505147" y="276"/>
                            <a:pt x="451174" y="-2864"/>
                            <a:pt x="395585" y="3036"/>
                          </a:cubicBezTo>
                          <a:cubicBezTo>
                            <a:pt x="340281" y="8745"/>
                            <a:pt x="283077" y="23685"/>
                            <a:pt x="231384" y="49662"/>
                          </a:cubicBezTo>
                          <a:cubicBezTo>
                            <a:pt x="218366" y="55943"/>
                            <a:pt x="206013" y="63270"/>
                            <a:pt x="193850" y="70692"/>
                          </a:cubicBezTo>
                          <a:lnTo>
                            <a:pt x="176175" y="82491"/>
                          </a:lnTo>
                          <a:cubicBezTo>
                            <a:pt x="170189" y="86678"/>
                            <a:pt x="163157" y="92197"/>
                            <a:pt x="156885" y="97050"/>
                          </a:cubicBezTo>
                          <a:lnTo>
                            <a:pt x="148143" y="104092"/>
                          </a:lnTo>
                          <a:lnTo>
                            <a:pt x="142917" y="108469"/>
                          </a:lnTo>
                          <a:lnTo>
                            <a:pt x="137786" y="112846"/>
                          </a:lnTo>
                          <a:lnTo>
                            <a:pt x="136455" y="113988"/>
                          </a:lnTo>
                          <a:lnTo>
                            <a:pt x="131704" y="118365"/>
                          </a:lnTo>
                          <a:lnTo>
                            <a:pt x="128283" y="121696"/>
                          </a:lnTo>
                          <a:cubicBezTo>
                            <a:pt x="119351" y="130736"/>
                            <a:pt x="110039" y="139109"/>
                            <a:pt x="101772" y="148911"/>
                          </a:cubicBezTo>
                          <a:cubicBezTo>
                            <a:pt x="67753" y="186688"/>
                            <a:pt x="40291" y="231506"/>
                            <a:pt x="23282" y="277943"/>
                          </a:cubicBezTo>
                          <a:cubicBezTo>
                            <a:pt x="5893" y="324664"/>
                            <a:pt x="-94" y="371767"/>
                            <a:pt x="1" y="414777"/>
                          </a:cubicBezTo>
                          <a:cubicBezTo>
                            <a:pt x="191" y="457978"/>
                            <a:pt x="6653" y="497373"/>
                            <a:pt x="15585" y="532866"/>
                          </a:cubicBezTo>
                          <a:cubicBezTo>
                            <a:pt x="33925" y="603853"/>
                            <a:pt x="60816" y="660947"/>
                            <a:pt x="86473" y="708335"/>
                          </a:cubicBezTo>
                          <a:cubicBezTo>
                            <a:pt x="112224" y="755913"/>
                            <a:pt x="137405" y="793975"/>
                            <a:pt x="158311" y="824806"/>
                          </a:cubicBezTo>
                          <a:cubicBezTo>
                            <a:pt x="179501" y="855542"/>
                            <a:pt x="196320" y="878094"/>
                            <a:pt x="208388" y="894175"/>
                          </a:cubicBezTo>
                          <a:cubicBezTo>
                            <a:pt x="219696" y="909019"/>
                            <a:pt x="225683" y="917013"/>
                            <a:pt x="225683" y="917013"/>
                          </a:cubicBezTo>
                          <a:lnTo>
                            <a:pt x="290394" y="874002"/>
                          </a:lnTo>
                          <a:cubicBezTo>
                            <a:pt x="290394" y="874002"/>
                            <a:pt x="284407" y="866199"/>
                            <a:pt x="273194" y="851545"/>
                          </a:cubicBezTo>
                          <a:cubicBezTo>
                            <a:pt x="261506" y="836320"/>
                            <a:pt x="245067" y="814339"/>
                            <a:pt x="224637" y="785126"/>
                          </a:cubicBezTo>
                          <a:cubicBezTo>
                            <a:pt x="204492" y="755818"/>
                            <a:pt x="180356" y="719658"/>
                            <a:pt x="156125" y="675411"/>
                          </a:cubicBezTo>
                          <a:cubicBezTo>
                            <a:pt x="131894" y="631258"/>
                            <a:pt x="107188" y="578732"/>
                            <a:pt x="90749" y="515738"/>
                          </a:cubicBezTo>
                          <a:cubicBezTo>
                            <a:pt x="82767" y="484241"/>
                            <a:pt x="77065" y="449890"/>
                            <a:pt x="76875" y="413160"/>
                          </a:cubicBezTo>
                          <a:cubicBezTo>
                            <a:pt x="76685" y="376525"/>
                            <a:pt x="81722" y="337225"/>
                            <a:pt x="96070" y="298687"/>
                          </a:cubicBezTo>
                          <a:cubicBezTo>
                            <a:pt x="110134" y="260243"/>
                            <a:pt x="132654" y="223228"/>
                            <a:pt x="161256" y="191255"/>
                          </a:cubicBezTo>
                          <a:cubicBezTo>
                            <a:pt x="168193" y="182977"/>
                            <a:pt x="176175" y="175840"/>
                            <a:pt x="183682" y="168132"/>
                          </a:cubicBezTo>
                          <a:lnTo>
                            <a:pt x="186533" y="165277"/>
                          </a:lnTo>
                          <a:lnTo>
                            <a:pt x="189478" y="162518"/>
                          </a:lnTo>
                          <a:lnTo>
                            <a:pt x="190714" y="161376"/>
                          </a:lnTo>
                          <a:lnTo>
                            <a:pt x="195845" y="156904"/>
                          </a:lnTo>
                          <a:lnTo>
                            <a:pt x="200976" y="152431"/>
                          </a:lnTo>
                          <a:cubicBezTo>
                            <a:pt x="202592" y="151004"/>
                            <a:pt x="205728" y="148625"/>
                            <a:pt x="208008" y="146817"/>
                          </a:cubicBezTo>
                          <a:cubicBezTo>
                            <a:pt x="212949" y="143011"/>
                            <a:pt x="218176" y="138824"/>
                            <a:pt x="223022" y="135494"/>
                          </a:cubicBezTo>
                          <a:lnTo>
                            <a:pt x="237561" y="125788"/>
                          </a:lnTo>
                          <a:cubicBezTo>
                            <a:pt x="247633" y="119698"/>
                            <a:pt x="257706" y="113608"/>
                            <a:pt x="268443" y="108469"/>
                          </a:cubicBezTo>
                          <a:cubicBezTo>
                            <a:pt x="310919" y="87059"/>
                            <a:pt x="358336" y="74403"/>
                            <a:pt x="405467" y="69455"/>
                          </a:cubicBezTo>
                          <a:cubicBezTo>
                            <a:pt x="452694" y="64317"/>
                            <a:pt x="499731" y="66886"/>
                            <a:pt x="545057" y="74023"/>
                          </a:cubicBezTo>
                          <a:cubicBezTo>
                            <a:pt x="635520" y="88867"/>
                            <a:pt x="721421" y="122647"/>
                            <a:pt x="795255" y="171177"/>
                          </a:cubicBezTo>
                          <a:cubicBezTo>
                            <a:pt x="861772" y="215139"/>
                            <a:pt x="927718" y="255676"/>
                            <a:pt x="996325" y="291835"/>
                          </a:cubicBezTo>
                          <a:cubicBezTo>
                            <a:pt x="1064457" y="328090"/>
                            <a:pt x="1134585" y="359206"/>
                            <a:pt x="1204427" y="387277"/>
                          </a:cubicBezTo>
                          <a:cubicBezTo>
                            <a:pt x="1239111" y="401360"/>
                            <a:pt x="1274365" y="414682"/>
                            <a:pt x="1308098" y="427433"/>
                          </a:cubicBezTo>
                          <a:cubicBezTo>
                            <a:pt x="1342877" y="440374"/>
                            <a:pt x="1375850" y="452364"/>
                            <a:pt x="1408633" y="463497"/>
                          </a:cubicBezTo>
                          <a:cubicBezTo>
                            <a:pt x="1474105" y="485859"/>
                            <a:pt x="1536630" y="504605"/>
                            <a:pt x="1595070" y="519164"/>
                          </a:cubicBezTo>
                          <a:cubicBezTo>
                            <a:pt x="1653509" y="533723"/>
                            <a:pt x="1707863" y="544000"/>
                            <a:pt x="1756420" y="551136"/>
                          </a:cubicBezTo>
                          <a:cubicBezTo>
                            <a:pt x="1805072" y="558083"/>
                            <a:pt x="1847738" y="562745"/>
                            <a:pt x="1883182" y="565124"/>
                          </a:cubicBezTo>
                          <a:cubicBezTo>
                            <a:pt x="1918531" y="567694"/>
                            <a:pt x="1946468" y="569026"/>
                            <a:pt x="1965568" y="569597"/>
                          </a:cubicBezTo>
                          <a:cubicBezTo>
                            <a:pt x="1984667" y="570168"/>
                            <a:pt x="1994835" y="570548"/>
                            <a:pt x="1994835" y="570548"/>
                          </a:cubicBezTo>
                          <a:lnTo>
                            <a:pt x="2001867" y="570548"/>
                          </a:lnTo>
                          <a:cubicBezTo>
                            <a:pt x="2001867" y="570548"/>
                            <a:pt x="2012034" y="570263"/>
                            <a:pt x="2031134" y="569597"/>
                          </a:cubicBezTo>
                          <a:cubicBezTo>
                            <a:pt x="2050234" y="569121"/>
                            <a:pt x="2078076" y="567789"/>
                            <a:pt x="2113520" y="565124"/>
                          </a:cubicBezTo>
                          <a:cubicBezTo>
                            <a:pt x="2148868" y="562650"/>
                            <a:pt x="2191629" y="558083"/>
                            <a:pt x="2240281" y="551136"/>
                          </a:cubicBezTo>
                          <a:cubicBezTo>
                            <a:pt x="2288838" y="544000"/>
                            <a:pt x="2343192" y="533723"/>
                            <a:pt x="2401632" y="519164"/>
                          </a:cubicBezTo>
                          <a:cubicBezTo>
                            <a:pt x="2460071" y="504700"/>
                            <a:pt x="2522597" y="485859"/>
                            <a:pt x="2588068" y="463497"/>
                          </a:cubicBezTo>
                          <a:cubicBezTo>
                            <a:pt x="2620851" y="452364"/>
                            <a:pt x="2653825" y="440374"/>
                            <a:pt x="2688603" y="427433"/>
                          </a:cubicBezTo>
                          <a:cubicBezTo>
                            <a:pt x="2722337" y="414682"/>
                            <a:pt x="2757496" y="401360"/>
                            <a:pt x="2792274" y="387277"/>
                          </a:cubicBezTo>
                          <a:cubicBezTo>
                            <a:pt x="2862117" y="359206"/>
                            <a:pt x="2932244" y="328090"/>
                            <a:pt x="3000376" y="291835"/>
                          </a:cubicBezTo>
                          <a:cubicBezTo>
                            <a:pt x="3068983" y="255676"/>
                            <a:pt x="3134930" y="215139"/>
                            <a:pt x="3201447" y="171177"/>
                          </a:cubicBezTo>
                          <a:cubicBezTo>
                            <a:pt x="3275280" y="122647"/>
                            <a:pt x="3361181" y="88867"/>
                            <a:pt x="3451644" y="74023"/>
                          </a:cubicBezTo>
                          <a:cubicBezTo>
                            <a:pt x="3497065" y="66886"/>
                            <a:pt x="3544007" y="64317"/>
                            <a:pt x="3591234" y="69455"/>
                          </a:cubicBezTo>
                          <a:cubicBezTo>
                            <a:pt x="3638271" y="74403"/>
                            <a:pt x="3685783" y="86964"/>
                            <a:pt x="3728258" y="108469"/>
                          </a:cubicBezTo>
                          <a:cubicBezTo>
                            <a:pt x="3738996" y="113608"/>
                            <a:pt x="3749068" y="119698"/>
                            <a:pt x="3759141" y="125788"/>
                          </a:cubicBezTo>
                          <a:lnTo>
                            <a:pt x="3773680" y="135494"/>
                          </a:lnTo>
                          <a:cubicBezTo>
                            <a:pt x="3778526" y="138824"/>
                            <a:pt x="3783752" y="143011"/>
                            <a:pt x="3788693" y="146817"/>
                          </a:cubicBezTo>
                          <a:cubicBezTo>
                            <a:pt x="3790974" y="148625"/>
                            <a:pt x="3794110" y="151004"/>
                            <a:pt x="3795725" y="152431"/>
                          </a:cubicBezTo>
                          <a:lnTo>
                            <a:pt x="3800856" y="156904"/>
                          </a:lnTo>
                          <a:lnTo>
                            <a:pt x="3805988" y="161376"/>
                          </a:lnTo>
                          <a:lnTo>
                            <a:pt x="3807223" y="162518"/>
                          </a:lnTo>
                          <a:lnTo>
                            <a:pt x="3810169" y="165277"/>
                          </a:lnTo>
                          <a:lnTo>
                            <a:pt x="3813019" y="168132"/>
                          </a:lnTo>
                          <a:cubicBezTo>
                            <a:pt x="3820526" y="175840"/>
                            <a:pt x="3828508" y="182977"/>
                            <a:pt x="3835445" y="191255"/>
                          </a:cubicBezTo>
                          <a:cubicBezTo>
                            <a:pt x="3864047" y="223228"/>
                            <a:pt x="3886663" y="260243"/>
                            <a:pt x="3900631" y="298687"/>
                          </a:cubicBezTo>
                          <a:cubicBezTo>
                            <a:pt x="3914980" y="337130"/>
                            <a:pt x="3920016" y="376525"/>
                            <a:pt x="3919826" y="413160"/>
                          </a:cubicBezTo>
                          <a:cubicBezTo>
                            <a:pt x="3919541" y="449890"/>
                            <a:pt x="3913935" y="484241"/>
                            <a:pt x="3905952" y="515738"/>
                          </a:cubicBezTo>
                          <a:cubicBezTo>
                            <a:pt x="3889514" y="578732"/>
                            <a:pt x="3864712" y="631258"/>
                            <a:pt x="3840576" y="675411"/>
                          </a:cubicBezTo>
                          <a:cubicBezTo>
                            <a:pt x="3816345" y="719753"/>
                            <a:pt x="3792209" y="755818"/>
                            <a:pt x="3772064" y="785126"/>
                          </a:cubicBezTo>
                          <a:cubicBezTo>
                            <a:pt x="3751729" y="814339"/>
                            <a:pt x="3735195" y="836320"/>
                            <a:pt x="3723507" y="851545"/>
                          </a:cubicBezTo>
                          <a:cubicBezTo>
                            <a:pt x="3712294" y="866199"/>
                            <a:pt x="3706308" y="874002"/>
                            <a:pt x="3706308" y="874002"/>
                          </a:cubicBezTo>
                          <a:lnTo>
                            <a:pt x="3564057" y="779321"/>
                          </a:lnTo>
                          <a:cubicBezTo>
                            <a:pt x="3564057" y="779321"/>
                            <a:pt x="3570234" y="771994"/>
                            <a:pt x="3581827" y="758197"/>
                          </a:cubicBezTo>
                          <a:cubicBezTo>
                            <a:pt x="3592849" y="744970"/>
                            <a:pt x="3609383" y="724892"/>
                            <a:pt x="3628958" y="699485"/>
                          </a:cubicBezTo>
                          <a:cubicBezTo>
                            <a:pt x="3648343" y="673888"/>
                            <a:pt x="3671244" y="642582"/>
                            <a:pt x="3693575" y="605851"/>
                          </a:cubicBezTo>
                          <a:cubicBezTo>
                            <a:pt x="3716000" y="569216"/>
                            <a:pt x="3737951" y="526776"/>
                            <a:pt x="3752299" y="480721"/>
                          </a:cubicBezTo>
                          <a:cubicBezTo>
                            <a:pt x="3766458" y="434760"/>
                            <a:pt x="3772064" y="385279"/>
                            <a:pt x="3757716" y="339223"/>
                          </a:cubicBezTo>
                          <a:cubicBezTo>
                            <a:pt x="3750494" y="316195"/>
                            <a:pt x="3738521" y="293739"/>
                            <a:pt x="3721226" y="272423"/>
                          </a:cubicBezTo>
                          <a:cubicBezTo>
                            <a:pt x="3717235" y="266904"/>
                            <a:pt x="3711914" y="262051"/>
                            <a:pt x="3707353" y="256628"/>
                          </a:cubicBezTo>
                          <a:lnTo>
                            <a:pt x="3705547" y="254629"/>
                          </a:lnTo>
                          <a:cubicBezTo>
                            <a:pt x="3703932" y="253107"/>
                            <a:pt x="3707258" y="256152"/>
                            <a:pt x="3706688" y="255581"/>
                          </a:cubicBezTo>
                          <a:lnTo>
                            <a:pt x="3706118" y="255010"/>
                          </a:lnTo>
                          <a:lnTo>
                            <a:pt x="3704882" y="253868"/>
                          </a:lnTo>
                          <a:lnTo>
                            <a:pt x="3699941" y="249205"/>
                          </a:lnTo>
                          <a:lnTo>
                            <a:pt x="3695000" y="244543"/>
                          </a:lnTo>
                          <a:cubicBezTo>
                            <a:pt x="3693290" y="242925"/>
                            <a:pt x="3692624" y="242640"/>
                            <a:pt x="3691389" y="241498"/>
                          </a:cubicBezTo>
                          <a:cubicBezTo>
                            <a:pt x="3689109" y="239690"/>
                            <a:pt x="3687303" y="237977"/>
                            <a:pt x="3684737" y="235979"/>
                          </a:cubicBezTo>
                          <a:lnTo>
                            <a:pt x="3676470" y="229889"/>
                          </a:lnTo>
                          <a:cubicBezTo>
                            <a:pt x="3670674" y="226082"/>
                            <a:pt x="3664972" y="222181"/>
                            <a:pt x="3658701" y="218850"/>
                          </a:cubicBezTo>
                          <a:cubicBezTo>
                            <a:pt x="3609764" y="190970"/>
                            <a:pt x="3541822" y="181835"/>
                            <a:pt x="3471884" y="190399"/>
                          </a:cubicBezTo>
                          <a:cubicBezTo>
                            <a:pt x="3401756" y="199058"/>
                            <a:pt x="3330679" y="223133"/>
                            <a:pt x="3268913" y="260339"/>
                          </a:cubicBezTo>
                          <a:cubicBezTo>
                            <a:pt x="3217030" y="291455"/>
                            <a:pt x="3163057" y="322285"/>
                            <a:pt x="3108038" y="350452"/>
                          </a:cubicBezTo>
                          <a:cubicBezTo>
                            <a:pt x="3068508" y="368056"/>
                            <a:pt x="3029264" y="386326"/>
                            <a:pt x="2990969" y="405833"/>
                          </a:cubicBezTo>
                          <a:cubicBezTo>
                            <a:pt x="2907538" y="448463"/>
                            <a:pt x="2828763" y="497088"/>
                            <a:pt x="2761486" y="557797"/>
                          </a:cubicBezTo>
                          <a:cubicBezTo>
                            <a:pt x="2754550" y="564078"/>
                            <a:pt x="2747708" y="570358"/>
                            <a:pt x="2740962" y="576829"/>
                          </a:cubicBezTo>
                          <a:cubicBezTo>
                            <a:pt x="2562697" y="750679"/>
                            <a:pt x="2496845" y="1001797"/>
                            <a:pt x="2308793" y="1167083"/>
                          </a:cubicBezTo>
                          <a:cubicBezTo>
                            <a:pt x="2261187" y="1208952"/>
                            <a:pt x="2206643" y="1244350"/>
                            <a:pt x="2162362" y="1288979"/>
                          </a:cubicBezTo>
                          <a:cubicBezTo>
                            <a:pt x="2118081" y="1333607"/>
                            <a:pt x="2083872" y="1390986"/>
                            <a:pt x="2089003" y="1450649"/>
                          </a:cubicBezTo>
                          <a:cubicBezTo>
                            <a:pt x="2092234" y="1487951"/>
                            <a:pt x="2110384" y="1522588"/>
                            <a:pt x="2123592" y="1558081"/>
                          </a:cubicBezTo>
                          <a:cubicBezTo>
                            <a:pt x="2169774" y="1681499"/>
                            <a:pt x="2154000" y="1822045"/>
                            <a:pt x="2083967" y="1935852"/>
                          </a:cubicBezTo>
                          <a:cubicBezTo>
                            <a:pt x="2080641" y="1941275"/>
                            <a:pt x="2076935" y="1946604"/>
                            <a:pt x="2073324" y="1951933"/>
                          </a:cubicBezTo>
                          <a:cubicBezTo>
                            <a:pt x="2073990" y="1951933"/>
                            <a:pt x="2074560" y="1951838"/>
                            <a:pt x="2075225" y="1951743"/>
                          </a:cubicBezTo>
                          <a:cubicBezTo>
                            <a:pt x="2152764" y="1939563"/>
                            <a:pt x="2218806" y="1895886"/>
                            <a:pt x="2287793" y="1861534"/>
                          </a:cubicBezTo>
                          <a:cubicBezTo>
                            <a:pt x="2320861" y="1845072"/>
                            <a:pt x="2357065" y="1830609"/>
                            <a:pt x="2393935" y="1822806"/>
                          </a:cubicBezTo>
                          <a:cubicBezTo>
                            <a:pt x="2388138" y="1847261"/>
                            <a:pt x="2373124" y="1872382"/>
                            <a:pt x="2357921" y="1893507"/>
                          </a:cubicBezTo>
                          <a:cubicBezTo>
                            <a:pt x="2333690" y="1927097"/>
                            <a:pt x="2309458" y="1960687"/>
                            <a:pt x="2285228" y="1994278"/>
                          </a:cubicBezTo>
                          <a:cubicBezTo>
                            <a:pt x="2271829" y="2012928"/>
                            <a:pt x="2257766" y="2034814"/>
                            <a:pt x="2264797" y="2056129"/>
                          </a:cubicBezTo>
                          <a:cubicBezTo>
                            <a:pt x="2274870" y="2086484"/>
                            <a:pt x="2317821" y="2093240"/>
                            <a:pt x="2347183" y="2110368"/>
                          </a:cubicBezTo>
                          <a:cubicBezTo>
                            <a:pt x="2385573" y="2132730"/>
                            <a:pt x="2402487" y="2177263"/>
                            <a:pt x="2401156" y="2218751"/>
                          </a:cubicBezTo>
                          <a:cubicBezTo>
                            <a:pt x="2399826" y="2260144"/>
                            <a:pt x="2383387" y="2299825"/>
                            <a:pt x="2368278" y="2338934"/>
                          </a:cubicBezTo>
                          <a:cubicBezTo>
                            <a:pt x="2263847" y="2608512"/>
                            <a:pt x="2211964" y="2891602"/>
                            <a:pt x="2174335" y="3175929"/>
                          </a:cubicBezTo>
                          <a:cubicBezTo>
                            <a:pt x="2173955" y="3178784"/>
                            <a:pt x="2173575" y="3181638"/>
                            <a:pt x="2173194" y="3184398"/>
                          </a:cubicBezTo>
                          <a:cubicBezTo>
                            <a:pt x="2180416" y="3185825"/>
                            <a:pt x="2187543" y="3187062"/>
                            <a:pt x="2194860" y="3188299"/>
                          </a:cubicBezTo>
                          <a:cubicBezTo>
                            <a:pt x="2220611" y="3192486"/>
                            <a:pt x="2246553" y="3194960"/>
                            <a:pt x="2272684" y="3195626"/>
                          </a:cubicBezTo>
                          <a:cubicBezTo>
                            <a:pt x="2387283" y="2886368"/>
                            <a:pt x="2444392" y="2572448"/>
                            <a:pt x="2539226" y="2255101"/>
                          </a:cubicBezTo>
                          <a:cubicBezTo>
                            <a:pt x="2580561" y="2116839"/>
                            <a:pt x="2618476" y="1966492"/>
                            <a:pt x="2559466" y="1833654"/>
                          </a:cubicBezTo>
                          <a:cubicBezTo>
                            <a:pt x="2540081" y="1790072"/>
                            <a:pt x="2511004" y="1750392"/>
                            <a:pt x="2493330" y="1706239"/>
                          </a:cubicBezTo>
                          <a:cubicBezTo>
                            <a:pt x="2462637" y="1629638"/>
                            <a:pt x="2468528" y="1545330"/>
                            <a:pt x="2478886" y="1464352"/>
                          </a:cubicBezTo>
                          <a:cubicBezTo>
                            <a:pt x="2490574" y="1373382"/>
                            <a:pt x="2848528" y="772946"/>
                            <a:pt x="3054730" y="549709"/>
                          </a:cubicBezTo>
                          <a:cubicBezTo>
                            <a:pt x="3135500" y="462260"/>
                            <a:pt x="3267108" y="330564"/>
                            <a:pt x="3398146" y="274422"/>
                          </a:cubicBezTo>
                          <a:cubicBezTo>
                            <a:pt x="3426558" y="265477"/>
                            <a:pt x="3455540" y="259006"/>
                            <a:pt x="3483287" y="256057"/>
                          </a:cubicBezTo>
                          <a:cubicBezTo>
                            <a:pt x="3541727" y="249681"/>
                            <a:pt x="3591614" y="259102"/>
                            <a:pt x="3621546" y="277752"/>
                          </a:cubicBezTo>
                          <a:cubicBezTo>
                            <a:pt x="3625538" y="279941"/>
                            <a:pt x="3629053" y="282605"/>
                            <a:pt x="3632664" y="285079"/>
                          </a:cubicBezTo>
                          <a:lnTo>
                            <a:pt x="3637795" y="289076"/>
                          </a:lnTo>
                          <a:cubicBezTo>
                            <a:pt x="3639316" y="290313"/>
                            <a:pt x="3639316" y="290693"/>
                            <a:pt x="3640266" y="291360"/>
                          </a:cubicBezTo>
                          <a:lnTo>
                            <a:pt x="3640836" y="291835"/>
                          </a:lnTo>
                          <a:cubicBezTo>
                            <a:pt x="3640836" y="291835"/>
                            <a:pt x="3641027" y="291835"/>
                            <a:pt x="3642167" y="292977"/>
                          </a:cubicBezTo>
                          <a:lnTo>
                            <a:pt x="3647108" y="297640"/>
                          </a:lnTo>
                          <a:lnTo>
                            <a:pt x="3651954" y="302303"/>
                          </a:lnTo>
                          <a:lnTo>
                            <a:pt x="3653190" y="303444"/>
                          </a:lnTo>
                          <a:lnTo>
                            <a:pt x="3653760" y="304015"/>
                          </a:lnTo>
                          <a:cubicBezTo>
                            <a:pt x="3654710" y="304872"/>
                            <a:pt x="3647773" y="298496"/>
                            <a:pt x="3650814" y="301351"/>
                          </a:cubicBezTo>
                          <a:lnTo>
                            <a:pt x="3652049" y="302874"/>
                          </a:lnTo>
                          <a:cubicBezTo>
                            <a:pt x="3655185" y="306870"/>
                            <a:pt x="3659271" y="310581"/>
                            <a:pt x="3661836" y="314483"/>
                          </a:cubicBezTo>
                          <a:cubicBezTo>
                            <a:pt x="3673714" y="329993"/>
                            <a:pt x="3680746" y="344647"/>
                            <a:pt x="3685022" y="359682"/>
                          </a:cubicBezTo>
                          <a:cubicBezTo>
                            <a:pt x="3693384" y="389275"/>
                            <a:pt x="3689679" y="425340"/>
                            <a:pt x="3677231" y="463497"/>
                          </a:cubicBezTo>
                          <a:cubicBezTo>
                            <a:pt x="3664687" y="501560"/>
                            <a:pt x="3644922" y="539432"/>
                            <a:pt x="3623922" y="572737"/>
                          </a:cubicBezTo>
                          <a:cubicBezTo>
                            <a:pt x="3603112" y="606232"/>
                            <a:pt x="3581256" y="635540"/>
                            <a:pt x="3562632" y="659710"/>
                          </a:cubicBezTo>
                          <a:cubicBezTo>
                            <a:pt x="3543912" y="683689"/>
                            <a:pt x="3527663" y="703101"/>
                            <a:pt x="3517115" y="715567"/>
                          </a:cubicBezTo>
                          <a:cubicBezTo>
                            <a:pt x="3505523" y="729079"/>
                            <a:pt x="3499441" y="736311"/>
                            <a:pt x="3499441" y="736311"/>
                          </a:cubicBezTo>
                          <a:lnTo>
                            <a:pt x="3771019" y="917108"/>
                          </a:lnTo>
                          <a:cubicBezTo>
                            <a:pt x="3771019" y="917108"/>
                            <a:pt x="3777005" y="909210"/>
                            <a:pt x="3788313" y="894270"/>
                          </a:cubicBezTo>
                          <a:cubicBezTo>
                            <a:pt x="3800476" y="878189"/>
                            <a:pt x="3817200" y="855637"/>
                            <a:pt x="3838391" y="824901"/>
                          </a:cubicBezTo>
                          <a:cubicBezTo>
                            <a:pt x="3859296" y="794166"/>
                            <a:pt x="3884477" y="756008"/>
                            <a:pt x="3910229" y="708430"/>
                          </a:cubicBezTo>
                          <a:cubicBezTo>
                            <a:pt x="3935885" y="660947"/>
                            <a:pt x="3962777" y="603948"/>
                            <a:pt x="3981116" y="532962"/>
                          </a:cubicBezTo>
                          <a:cubicBezTo>
                            <a:pt x="3990049" y="497373"/>
                            <a:pt x="3996510" y="457978"/>
                            <a:pt x="3996700" y="414873"/>
                          </a:cubicBezTo>
                          <a:cubicBezTo>
                            <a:pt x="3996795" y="371862"/>
                            <a:pt x="3990809" y="324759"/>
                            <a:pt x="3973419" y="278228"/>
                          </a:cubicBezTo>
                          <a:close/>
                        </a:path>
                      </a:pathLst>
                    </a:custGeom>
                    <a:solidFill>
                      <a:schemeClr val="accent1"/>
                    </a:solidFill>
                    <a:ln w="9502" cap="flat">
                      <a:noFill/>
                      <a:prstDash val="solid"/>
                      <a:miter/>
                    </a:ln>
                  </p:spPr>
                  <p:txBody>
                    <a:bodyPr/>
                    <a:lstStyle/>
                    <a:p>
                      <a:endParaRPr lang="en-TH"/>
                    </a:p>
                  </p:txBody>
                </p:sp>
                <p:sp>
                  <p:nvSpPr>
                    <p:cNvPr id="303" name="Freeform 302">
                      <a:extLst>
                        <a:ext uri="{FF2B5EF4-FFF2-40B4-BE49-F238E27FC236}">
                          <a16:creationId xmlns:a16="http://schemas.microsoft.com/office/drawing/2014/main" id="{E4937D29-268B-7524-6784-7C6810EEF99E}"/>
                        </a:ext>
                      </a:extLst>
                    </p:cNvPr>
                    <p:cNvSpPr/>
                    <p:nvPr/>
                  </p:nvSpPr>
                  <p:spPr>
                    <a:xfrm>
                      <a:off x="-1057519" y="4295938"/>
                      <a:ext cx="2850" cy="1903"/>
                    </a:xfrm>
                    <a:custGeom>
                      <a:avLst/>
                      <a:gdLst>
                        <a:gd name="csX0" fmla="*/ 0 w 2850"/>
                        <a:gd name="csY0" fmla="*/ 1903 h 1903"/>
                        <a:gd name="csX1" fmla="*/ 2851 w 2850"/>
                        <a:gd name="csY1" fmla="*/ 0 h 1903"/>
                        <a:gd name="csX2" fmla="*/ 0 w 2850"/>
                        <a:gd name="csY2" fmla="*/ 1903 h 1903"/>
                        <a:gd name="csX3" fmla="*/ 0 w 2850"/>
                        <a:gd name="csY3" fmla="*/ 1903 h 1903"/>
                      </a:gdLst>
                      <a:ahLst/>
                      <a:cxnLst>
                        <a:cxn ang="0">
                          <a:pos x="csX0" y="csY0"/>
                        </a:cxn>
                        <a:cxn ang="0">
                          <a:pos x="csX1" y="csY1"/>
                        </a:cxn>
                        <a:cxn ang="0">
                          <a:pos x="csX2" y="csY2"/>
                        </a:cxn>
                        <a:cxn ang="0">
                          <a:pos x="csX3" y="csY3"/>
                        </a:cxn>
                      </a:cxnLst>
                      <a:rect l="l" t="t" r="r" b="b"/>
                      <a:pathLst>
                        <a:path w="2850" h="1903">
                          <a:moveTo>
                            <a:pt x="0" y="1903"/>
                          </a:moveTo>
                          <a:lnTo>
                            <a:pt x="2851" y="0"/>
                          </a:lnTo>
                          <a:lnTo>
                            <a:pt x="0" y="1903"/>
                          </a:lnTo>
                          <a:lnTo>
                            <a:pt x="0" y="1903"/>
                          </a:lnTo>
                          <a:close/>
                        </a:path>
                      </a:pathLst>
                    </a:custGeom>
                    <a:solidFill>
                      <a:srgbClr val="479593"/>
                    </a:solidFill>
                    <a:ln w="9502" cap="flat">
                      <a:noFill/>
                      <a:prstDash val="solid"/>
                      <a:miter/>
                    </a:ln>
                  </p:spPr>
                  <p:txBody>
                    <a:bodyPr/>
                    <a:lstStyle/>
                    <a:p>
                      <a:endParaRPr lang="en-TH"/>
                    </a:p>
                  </p:txBody>
                </p:sp>
              </p:grpSp>
            </p:grpSp>
          </p:grpSp>
          <p:sp>
            <p:nvSpPr>
              <p:cNvPr id="291" name="Freeform 290">
                <a:extLst>
                  <a:ext uri="{FF2B5EF4-FFF2-40B4-BE49-F238E27FC236}">
                    <a16:creationId xmlns:a16="http://schemas.microsoft.com/office/drawing/2014/main" id="{3EC9EE4C-3CCA-3B42-D190-AA5F9F2C25AA}"/>
                  </a:ext>
                </a:extLst>
              </p:cNvPr>
              <p:cNvSpPr/>
              <p:nvPr/>
            </p:nvSpPr>
            <p:spPr>
              <a:xfrm>
                <a:off x="-1271042" y="3490690"/>
                <a:ext cx="3842961" cy="3109173"/>
              </a:xfrm>
              <a:custGeom>
                <a:avLst/>
                <a:gdLst>
                  <a:gd name="csX0" fmla="*/ 2324286 w 3842961"/>
                  <a:gd name="csY0" fmla="*/ 2151996 h 3109173"/>
                  <a:gd name="csX1" fmla="*/ 2270313 w 3842961"/>
                  <a:gd name="csY1" fmla="*/ 2043613 h 3109173"/>
                  <a:gd name="csX2" fmla="*/ 2187927 w 3842961"/>
                  <a:gd name="csY2" fmla="*/ 1989373 h 3109173"/>
                  <a:gd name="csX3" fmla="*/ 2208357 w 3842961"/>
                  <a:gd name="csY3" fmla="*/ 1927522 h 3109173"/>
                  <a:gd name="csX4" fmla="*/ 2281050 w 3842961"/>
                  <a:gd name="csY4" fmla="*/ 1826751 h 3109173"/>
                  <a:gd name="csX5" fmla="*/ 2317064 w 3842961"/>
                  <a:gd name="csY5" fmla="*/ 1756050 h 3109173"/>
                  <a:gd name="csX6" fmla="*/ 2210923 w 3842961"/>
                  <a:gd name="csY6" fmla="*/ 1794779 h 3109173"/>
                  <a:gd name="csX7" fmla="*/ 1998355 w 3842961"/>
                  <a:gd name="csY7" fmla="*/ 1884987 h 3109173"/>
                  <a:gd name="csX8" fmla="*/ 1996454 w 3842961"/>
                  <a:gd name="csY8" fmla="*/ 1885177 h 3109173"/>
                  <a:gd name="csX9" fmla="*/ 2007097 w 3842961"/>
                  <a:gd name="csY9" fmla="*/ 1869096 h 3109173"/>
                  <a:gd name="csX10" fmla="*/ 2046722 w 3842961"/>
                  <a:gd name="csY10" fmla="*/ 1491325 h 3109173"/>
                  <a:gd name="csX11" fmla="*/ 2012133 w 3842961"/>
                  <a:gd name="csY11" fmla="*/ 1383894 h 3109173"/>
                  <a:gd name="csX12" fmla="*/ 2085492 w 3842961"/>
                  <a:gd name="csY12" fmla="*/ 1222223 h 3109173"/>
                  <a:gd name="csX13" fmla="*/ 2231923 w 3842961"/>
                  <a:gd name="csY13" fmla="*/ 1100328 h 3109173"/>
                  <a:gd name="csX14" fmla="*/ 2664091 w 3842961"/>
                  <a:gd name="csY14" fmla="*/ 510073 h 3109173"/>
                  <a:gd name="csX15" fmla="*/ 2684616 w 3842961"/>
                  <a:gd name="csY15" fmla="*/ 491042 h 3109173"/>
                  <a:gd name="csX16" fmla="*/ 2914099 w 3842961"/>
                  <a:gd name="csY16" fmla="*/ 339077 h 3109173"/>
                  <a:gd name="csX17" fmla="*/ 3031168 w 3842961"/>
                  <a:gd name="csY17" fmla="*/ 283696 h 3109173"/>
                  <a:gd name="csX18" fmla="*/ 3192043 w 3842961"/>
                  <a:gd name="csY18" fmla="*/ 193583 h 3109173"/>
                  <a:gd name="csX19" fmla="*/ 3395014 w 3842961"/>
                  <a:gd name="csY19" fmla="*/ 123643 h 3109173"/>
                  <a:gd name="csX20" fmla="*/ 3581831 w 3842961"/>
                  <a:gd name="csY20" fmla="*/ 152095 h 3109173"/>
                  <a:gd name="csX21" fmla="*/ 3599600 w 3842961"/>
                  <a:gd name="csY21" fmla="*/ 163133 h 3109173"/>
                  <a:gd name="csX22" fmla="*/ 3607867 w 3842961"/>
                  <a:gd name="csY22" fmla="*/ 169223 h 3109173"/>
                  <a:gd name="csX23" fmla="*/ 3614519 w 3842961"/>
                  <a:gd name="csY23" fmla="*/ 174742 h 3109173"/>
                  <a:gd name="csX24" fmla="*/ 3618130 w 3842961"/>
                  <a:gd name="csY24" fmla="*/ 177787 h 3109173"/>
                  <a:gd name="csX25" fmla="*/ 3623071 w 3842961"/>
                  <a:gd name="csY25" fmla="*/ 182450 h 3109173"/>
                  <a:gd name="csX26" fmla="*/ 3628012 w 3842961"/>
                  <a:gd name="csY26" fmla="*/ 187112 h 3109173"/>
                  <a:gd name="csX27" fmla="*/ 3629247 w 3842961"/>
                  <a:gd name="csY27" fmla="*/ 188254 h 3109173"/>
                  <a:gd name="csX28" fmla="*/ 3629817 w 3842961"/>
                  <a:gd name="csY28" fmla="*/ 188825 h 3109173"/>
                  <a:gd name="csX29" fmla="*/ 3628677 w 3842961"/>
                  <a:gd name="csY29" fmla="*/ 187874 h 3109173"/>
                  <a:gd name="csX30" fmla="*/ 3630483 w 3842961"/>
                  <a:gd name="csY30" fmla="*/ 189872 h 3109173"/>
                  <a:gd name="csX31" fmla="*/ 3644356 w 3842961"/>
                  <a:gd name="csY31" fmla="*/ 205668 h 3109173"/>
                  <a:gd name="csX32" fmla="*/ 3680845 w 3842961"/>
                  <a:gd name="csY32" fmla="*/ 272468 h 3109173"/>
                  <a:gd name="csX33" fmla="*/ 3675429 w 3842961"/>
                  <a:gd name="csY33" fmla="*/ 413965 h 3109173"/>
                  <a:gd name="csX34" fmla="*/ 3616704 w 3842961"/>
                  <a:gd name="csY34" fmla="*/ 539096 h 3109173"/>
                  <a:gd name="csX35" fmla="*/ 3552088 w 3842961"/>
                  <a:gd name="csY35" fmla="*/ 632729 h 3109173"/>
                  <a:gd name="csX36" fmla="*/ 3504956 w 3842961"/>
                  <a:gd name="csY36" fmla="*/ 691441 h 3109173"/>
                  <a:gd name="csX37" fmla="*/ 3487187 w 3842961"/>
                  <a:gd name="csY37" fmla="*/ 712566 h 3109173"/>
                  <a:gd name="csX38" fmla="*/ 3629438 w 3842961"/>
                  <a:gd name="csY38" fmla="*/ 807246 h 3109173"/>
                  <a:gd name="csX39" fmla="*/ 3646637 w 3842961"/>
                  <a:gd name="csY39" fmla="*/ 784789 h 3109173"/>
                  <a:gd name="csX40" fmla="*/ 3695194 w 3842961"/>
                  <a:gd name="csY40" fmla="*/ 718370 h 3109173"/>
                  <a:gd name="csX41" fmla="*/ 3763706 w 3842961"/>
                  <a:gd name="csY41" fmla="*/ 608655 h 3109173"/>
                  <a:gd name="csX42" fmla="*/ 3829082 w 3842961"/>
                  <a:gd name="csY42" fmla="*/ 448983 h 3109173"/>
                  <a:gd name="csX43" fmla="*/ 3842956 w 3842961"/>
                  <a:gd name="csY43" fmla="*/ 346404 h 3109173"/>
                  <a:gd name="csX44" fmla="*/ 3823761 w 3842961"/>
                  <a:gd name="csY44" fmla="*/ 231931 h 3109173"/>
                  <a:gd name="csX45" fmla="*/ 3758575 w 3842961"/>
                  <a:gd name="csY45" fmla="*/ 124499 h 3109173"/>
                  <a:gd name="csX46" fmla="*/ 3736149 w 3842961"/>
                  <a:gd name="csY46" fmla="*/ 101376 h 3109173"/>
                  <a:gd name="csX47" fmla="*/ 3733299 w 3842961"/>
                  <a:gd name="csY47" fmla="*/ 98522 h 3109173"/>
                  <a:gd name="csX48" fmla="*/ 3730353 w 3842961"/>
                  <a:gd name="csY48" fmla="*/ 95762 h 3109173"/>
                  <a:gd name="csX49" fmla="*/ 3729117 w 3842961"/>
                  <a:gd name="csY49" fmla="*/ 94620 h 3109173"/>
                  <a:gd name="csX50" fmla="*/ 3723986 w 3842961"/>
                  <a:gd name="csY50" fmla="*/ 90148 h 3109173"/>
                  <a:gd name="csX51" fmla="*/ 3718855 w 3842961"/>
                  <a:gd name="csY51" fmla="*/ 85676 h 3109173"/>
                  <a:gd name="csX52" fmla="*/ 3711823 w 3842961"/>
                  <a:gd name="csY52" fmla="*/ 80061 h 3109173"/>
                  <a:gd name="csX53" fmla="*/ 3696809 w 3842961"/>
                  <a:gd name="csY53" fmla="*/ 68738 h 3109173"/>
                  <a:gd name="csX54" fmla="*/ 3682271 w 3842961"/>
                  <a:gd name="csY54" fmla="*/ 59032 h 3109173"/>
                  <a:gd name="csX55" fmla="*/ 3651388 w 3842961"/>
                  <a:gd name="csY55" fmla="*/ 41713 h 3109173"/>
                  <a:gd name="csX56" fmla="*/ 3514364 w 3842961"/>
                  <a:gd name="csY56" fmla="*/ 2699 h 3109173"/>
                  <a:gd name="csX57" fmla="*/ 3374774 w 3842961"/>
                  <a:gd name="csY57" fmla="*/ 7267 h 3109173"/>
                  <a:gd name="csX58" fmla="*/ 3124576 w 3842961"/>
                  <a:gd name="csY58" fmla="*/ 104421 h 3109173"/>
                  <a:gd name="csX59" fmla="*/ 2923506 w 3842961"/>
                  <a:gd name="csY59" fmla="*/ 225080 h 3109173"/>
                  <a:gd name="csX60" fmla="*/ 2715404 w 3842961"/>
                  <a:gd name="csY60" fmla="*/ 320521 h 3109173"/>
                  <a:gd name="csX61" fmla="*/ 2611733 w 3842961"/>
                  <a:gd name="csY61" fmla="*/ 360677 h 3109173"/>
                  <a:gd name="csX62" fmla="*/ 2511198 w 3842961"/>
                  <a:gd name="csY62" fmla="*/ 396742 h 3109173"/>
                  <a:gd name="csX63" fmla="*/ 2324761 w 3842961"/>
                  <a:gd name="csY63" fmla="*/ 452408 h 3109173"/>
                  <a:gd name="csX64" fmla="*/ 2163411 w 3842961"/>
                  <a:gd name="csY64" fmla="*/ 484381 h 3109173"/>
                  <a:gd name="csX65" fmla="*/ 2036649 w 3842961"/>
                  <a:gd name="csY65" fmla="*/ 498369 h 3109173"/>
                  <a:gd name="csX66" fmla="*/ 1954264 w 3842961"/>
                  <a:gd name="csY66" fmla="*/ 502841 h 3109173"/>
                  <a:gd name="csX67" fmla="*/ 1924996 w 3842961"/>
                  <a:gd name="csY67" fmla="*/ 503793 h 3109173"/>
                  <a:gd name="csX68" fmla="*/ 1917965 w 3842961"/>
                  <a:gd name="csY68" fmla="*/ 503793 h 3109173"/>
                  <a:gd name="csX69" fmla="*/ 1888697 w 3842961"/>
                  <a:gd name="csY69" fmla="*/ 502841 h 3109173"/>
                  <a:gd name="csX70" fmla="*/ 1806312 w 3842961"/>
                  <a:gd name="csY70" fmla="*/ 498369 h 3109173"/>
                  <a:gd name="csX71" fmla="*/ 1679550 w 3842961"/>
                  <a:gd name="csY71" fmla="*/ 484381 h 3109173"/>
                  <a:gd name="csX72" fmla="*/ 1518200 w 3842961"/>
                  <a:gd name="csY72" fmla="*/ 452408 h 3109173"/>
                  <a:gd name="csX73" fmla="*/ 1331763 w 3842961"/>
                  <a:gd name="csY73" fmla="*/ 396742 h 3109173"/>
                  <a:gd name="csX74" fmla="*/ 1231228 w 3842961"/>
                  <a:gd name="csY74" fmla="*/ 360677 h 3109173"/>
                  <a:gd name="csX75" fmla="*/ 1127557 w 3842961"/>
                  <a:gd name="csY75" fmla="*/ 320521 h 3109173"/>
                  <a:gd name="csX76" fmla="*/ 919455 w 3842961"/>
                  <a:gd name="csY76" fmla="*/ 225080 h 3109173"/>
                  <a:gd name="csX77" fmla="*/ 718385 w 3842961"/>
                  <a:gd name="csY77" fmla="*/ 104421 h 3109173"/>
                  <a:gd name="csX78" fmla="*/ 468187 w 3842961"/>
                  <a:gd name="csY78" fmla="*/ 7267 h 3109173"/>
                  <a:gd name="csX79" fmla="*/ 328597 w 3842961"/>
                  <a:gd name="csY79" fmla="*/ 2699 h 3109173"/>
                  <a:gd name="csX80" fmla="*/ 191573 w 3842961"/>
                  <a:gd name="csY80" fmla="*/ 41713 h 3109173"/>
                  <a:gd name="csX81" fmla="*/ 160690 w 3842961"/>
                  <a:gd name="csY81" fmla="*/ 59032 h 3109173"/>
                  <a:gd name="csX82" fmla="*/ 146152 w 3842961"/>
                  <a:gd name="csY82" fmla="*/ 68738 h 3109173"/>
                  <a:gd name="csX83" fmla="*/ 131138 w 3842961"/>
                  <a:gd name="csY83" fmla="*/ 80061 h 3109173"/>
                  <a:gd name="csX84" fmla="*/ 124106 w 3842961"/>
                  <a:gd name="csY84" fmla="*/ 85676 h 3109173"/>
                  <a:gd name="csX85" fmla="*/ 118975 w 3842961"/>
                  <a:gd name="csY85" fmla="*/ 90148 h 3109173"/>
                  <a:gd name="csX86" fmla="*/ 113844 w 3842961"/>
                  <a:gd name="csY86" fmla="*/ 94620 h 3109173"/>
                  <a:gd name="csX87" fmla="*/ 112608 w 3842961"/>
                  <a:gd name="csY87" fmla="*/ 95762 h 3109173"/>
                  <a:gd name="csX88" fmla="*/ 109663 w 3842961"/>
                  <a:gd name="csY88" fmla="*/ 98522 h 3109173"/>
                  <a:gd name="csX89" fmla="*/ 106812 w 3842961"/>
                  <a:gd name="csY89" fmla="*/ 101376 h 3109173"/>
                  <a:gd name="csX90" fmla="*/ 84386 w 3842961"/>
                  <a:gd name="csY90" fmla="*/ 124499 h 3109173"/>
                  <a:gd name="csX91" fmla="*/ 19200 w 3842961"/>
                  <a:gd name="csY91" fmla="*/ 231931 h 3109173"/>
                  <a:gd name="csX92" fmla="*/ 5 w 3842961"/>
                  <a:gd name="csY92" fmla="*/ 346404 h 3109173"/>
                  <a:gd name="csX93" fmla="*/ 13879 w 3842961"/>
                  <a:gd name="csY93" fmla="*/ 448983 h 3109173"/>
                  <a:gd name="csX94" fmla="*/ 79255 w 3842961"/>
                  <a:gd name="csY94" fmla="*/ 608655 h 3109173"/>
                  <a:gd name="csX95" fmla="*/ 147767 w 3842961"/>
                  <a:gd name="csY95" fmla="*/ 718370 h 3109173"/>
                  <a:gd name="csX96" fmla="*/ 196324 w 3842961"/>
                  <a:gd name="csY96" fmla="*/ 784789 h 3109173"/>
                  <a:gd name="csX97" fmla="*/ 213524 w 3842961"/>
                  <a:gd name="csY97" fmla="*/ 807246 h 3109173"/>
                  <a:gd name="csX98" fmla="*/ 216374 w 3842961"/>
                  <a:gd name="csY98" fmla="*/ 805343 h 3109173"/>
                  <a:gd name="csX99" fmla="*/ 355774 w 3842961"/>
                  <a:gd name="csY99" fmla="*/ 712566 h 3109173"/>
                  <a:gd name="csX100" fmla="*/ 338005 w 3842961"/>
                  <a:gd name="csY100" fmla="*/ 691441 h 3109173"/>
                  <a:gd name="csX101" fmla="*/ 290873 w 3842961"/>
                  <a:gd name="csY101" fmla="*/ 632729 h 3109173"/>
                  <a:gd name="csX102" fmla="*/ 226257 w 3842961"/>
                  <a:gd name="csY102" fmla="*/ 539096 h 3109173"/>
                  <a:gd name="csX103" fmla="*/ 167532 w 3842961"/>
                  <a:gd name="csY103" fmla="*/ 413965 h 3109173"/>
                  <a:gd name="csX104" fmla="*/ 162116 w 3842961"/>
                  <a:gd name="csY104" fmla="*/ 272468 h 3109173"/>
                  <a:gd name="csX105" fmla="*/ 198605 w 3842961"/>
                  <a:gd name="csY105" fmla="*/ 205668 h 3109173"/>
                  <a:gd name="csX106" fmla="*/ 212478 w 3842961"/>
                  <a:gd name="csY106" fmla="*/ 189872 h 3109173"/>
                  <a:gd name="csX107" fmla="*/ 214284 w 3842961"/>
                  <a:gd name="csY107" fmla="*/ 187874 h 3109173"/>
                  <a:gd name="csX108" fmla="*/ 213143 w 3842961"/>
                  <a:gd name="csY108" fmla="*/ 188825 h 3109173"/>
                  <a:gd name="csX109" fmla="*/ 213714 w 3842961"/>
                  <a:gd name="csY109" fmla="*/ 188254 h 3109173"/>
                  <a:gd name="csX110" fmla="*/ 214949 w 3842961"/>
                  <a:gd name="csY110" fmla="*/ 187112 h 3109173"/>
                  <a:gd name="csX111" fmla="*/ 219890 w 3842961"/>
                  <a:gd name="csY111" fmla="*/ 182450 h 3109173"/>
                  <a:gd name="csX112" fmla="*/ 224831 w 3842961"/>
                  <a:gd name="csY112" fmla="*/ 177787 h 3109173"/>
                  <a:gd name="csX113" fmla="*/ 228442 w 3842961"/>
                  <a:gd name="csY113" fmla="*/ 174742 h 3109173"/>
                  <a:gd name="csX114" fmla="*/ 235094 w 3842961"/>
                  <a:gd name="csY114" fmla="*/ 169223 h 3109173"/>
                  <a:gd name="csX115" fmla="*/ 243361 w 3842961"/>
                  <a:gd name="csY115" fmla="*/ 163133 h 3109173"/>
                  <a:gd name="csX116" fmla="*/ 261130 w 3842961"/>
                  <a:gd name="csY116" fmla="*/ 152095 h 3109173"/>
                  <a:gd name="csX117" fmla="*/ 447947 w 3842961"/>
                  <a:gd name="csY117" fmla="*/ 123643 h 3109173"/>
                  <a:gd name="csX118" fmla="*/ 650918 w 3842961"/>
                  <a:gd name="csY118" fmla="*/ 193583 h 3109173"/>
                  <a:gd name="csX119" fmla="*/ 811793 w 3842961"/>
                  <a:gd name="csY119" fmla="*/ 283696 h 3109173"/>
                  <a:gd name="csX120" fmla="*/ 928862 w 3842961"/>
                  <a:gd name="csY120" fmla="*/ 339077 h 3109173"/>
                  <a:gd name="csX121" fmla="*/ 1158345 w 3842961"/>
                  <a:gd name="csY121" fmla="*/ 491042 h 3109173"/>
                  <a:gd name="csX122" fmla="*/ 1178870 w 3842961"/>
                  <a:gd name="csY122" fmla="*/ 510073 h 3109173"/>
                  <a:gd name="csX123" fmla="*/ 1611038 w 3842961"/>
                  <a:gd name="csY123" fmla="*/ 1100328 h 3109173"/>
                  <a:gd name="csX124" fmla="*/ 1757469 w 3842961"/>
                  <a:gd name="csY124" fmla="*/ 1222223 h 3109173"/>
                  <a:gd name="csX125" fmla="*/ 1830828 w 3842961"/>
                  <a:gd name="csY125" fmla="*/ 1383894 h 3109173"/>
                  <a:gd name="csX126" fmla="*/ 1796239 w 3842961"/>
                  <a:gd name="csY126" fmla="*/ 1491325 h 3109173"/>
                  <a:gd name="csX127" fmla="*/ 1835864 w 3842961"/>
                  <a:gd name="csY127" fmla="*/ 1869096 h 3109173"/>
                  <a:gd name="csX128" fmla="*/ 1846507 w 3842961"/>
                  <a:gd name="csY128" fmla="*/ 1885177 h 3109173"/>
                  <a:gd name="csX129" fmla="*/ 1844606 w 3842961"/>
                  <a:gd name="csY129" fmla="*/ 1884987 h 3109173"/>
                  <a:gd name="csX130" fmla="*/ 1632038 w 3842961"/>
                  <a:gd name="csY130" fmla="*/ 1794779 h 3109173"/>
                  <a:gd name="csX131" fmla="*/ 1525897 w 3842961"/>
                  <a:gd name="csY131" fmla="*/ 1756050 h 3109173"/>
                  <a:gd name="csX132" fmla="*/ 1561911 w 3842961"/>
                  <a:gd name="csY132" fmla="*/ 1826751 h 3109173"/>
                  <a:gd name="csX133" fmla="*/ 1634604 w 3842961"/>
                  <a:gd name="csY133" fmla="*/ 1927522 h 3109173"/>
                  <a:gd name="csX134" fmla="*/ 1655034 w 3842961"/>
                  <a:gd name="csY134" fmla="*/ 1989373 h 3109173"/>
                  <a:gd name="csX135" fmla="*/ 1572648 w 3842961"/>
                  <a:gd name="csY135" fmla="*/ 2043613 h 3109173"/>
                  <a:gd name="csX136" fmla="*/ 1518675 w 3842961"/>
                  <a:gd name="csY136" fmla="*/ 2151996 h 3109173"/>
                  <a:gd name="csX137" fmla="*/ 1551553 w 3842961"/>
                  <a:gd name="csY137" fmla="*/ 2272178 h 3109173"/>
                  <a:gd name="csX138" fmla="*/ 1745497 w 3842961"/>
                  <a:gd name="csY138" fmla="*/ 3109173 h 3109173"/>
                  <a:gd name="csX139" fmla="*/ 1921481 w 3842961"/>
                  <a:gd name="csY139" fmla="*/ 3081483 h 3109173"/>
                  <a:gd name="csX140" fmla="*/ 2097465 w 3842961"/>
                  <a:gd name="csY140" fmla="*/ 3109173 h 3109173"/>
                  <a:gd name="csX141" fmla="*/ 2291408 w 3842961"/>
                  <a:gd name="csY141" fmla="*/ 2272178 h 3109173"/>
                  <a:gd name="csX142" fmla="*/ 2324286 w 3842961"/>
                  <a:gd name="csY142" fmla="*/ 2151996 h 31091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Lst>
                <a:rect l="l" t="t" r="r" b="b"/>
                <a:pathLst>
                  <a:path w="3842961" h="3109173">
                    <a:moveTo>
                      <a:pt x="2324286" y="2151996"/>
                    </a:moveTo>
                    <a:cubicBezTo>
                      <a:pt x="2325617" y="2110603"/>
                      <a:pt x="2308702" y="2066069"/>
                      <a:pt x="2270313" y="2043613"/>
                    </a:cubicBezTo>
                    <a:cubicBezTo>
                      <a:pt x="2240855" y="2026484"/>
                      <a:pt x="2197905" y="2019728"/>
                      <a:pt x="2187927" y="1989373"/>
                    </a:cubicBezTo>
                    <a:cubicBezTo>
                      <a:pt x="2180895" y="1968058"/>
                      <a:pt x="2194959" y="1946172"/>
                      <a:pt x="2208357" y="1927522"/>
                    </a:cubicBezTo>
                    <a:cubicBezTo>
                      <a:pt x="2232588" y="1893932"/>
                      <a:pt x="2256819" y="1860342"/>
                      <a:pt x="2281050" y="1826751"/>
                    </a:cubicBezTo>
                    <a:cubicBezTo>
                      <a:pt x="2296254" y="1805627"/>
                      <a:pt x="2311268" y="1780505"/>
                      <a:pt x="2317064" y="1756050"/>
                    </a:cubicBezTo>
                    <a:cubicBezTo>
                      <a:pt x="2280195" y="1763853"/>
                      <a:pt x="2243896" y="1778317"/>
                      <a:pt x="2210923" y="1794779"/>
                    </a:cubicBezTo>
                    <a:cubicBezTo>
                      <a:pt x="2141936" y="1829130"/>
                      <a:pt x="2075894" y="1872807"/>
                      <a:pt x="1998355" y="1884987"/>
                    </a:cubicBezTo>
                    <a:cubicBezTo>
                      <a:pt x="1997690" y="1885082"/>
                      <a:pt x="1997119" y="1885082"/>
                      <a:pt x="1996454" y="1885177"/>
                    </a:cubicBezTo>
                    <a:cubicBezTo>
                      <a:pt x="2000065" y="1879849"/>
                      <a:pt x="2003676" y="1874520"/>
                      <a:pt x="2007097" y="1869096"/>
                    </a:cubicBezTo>
                    <a:cubicBezTo>
                      <a:pt x="2077034" y="1755289"/>
                      <a:pt x="2092808" y="1614838"/>
                      <a:pt x="2046722" y="1491325"/>
                    </a:cubicBezTo>
                    <a:cubicBezTo>
                      <a:pt x="2033513" y="1455927"/>
                      <a:pt x="2015364" y="1421195"/>
                      <a:pt x="2012133" y="1383894"/>
                    </a:cubicBezTo>
                    <a:cubicBezTo>
                      <a:pt x="2007002" y="1324231"/>
                      <a:pt x="2041210" y="1266947"/>
                      <a:pt x="2085492" y="1222223"/>
                    </a:cubicBezTo>
                    <a:cubicBezTo>
                      <a:pt x="2129773" y="1177595"/>
                      <a:pt x="2184316" y="1142101"/>
                      <a:pt x="2231923" y="1100328"/>
                    </a:cubicBezTo>
                    <a:cubicBezTo>
                      <a:pt x="2419975" y="935041"/>
                      <a:pt x="2485922" y="683924"/>
                      <a:pt x="2664091" y="510073"/>
                    </a:cubicBezTo>
                    <a:cubicBezTo>
                      <a:pt x="2670743" y="503602"/>
                      <a:pt x="2677680" y="497227"/>
                      <a:pt x="2684616" y="491042"/>
                    </a:cubicBezTo>
                    <a:cubicBezTo>
                      <a:pt x="2751893" y="430332"/>
                      <a:pt x="2830573" y="381707"/>
                      <a:pt x="2914099" y="339077"/>
                    </a:cubicBezTo>
                    <a:cubicBezTo>
                      <a:pt x="2952393" y="319570"/>
                      <a:pt x="2991638" y="301300"/>
                      <a:pt x="3031168" y="283696"/>
                    </a:cubicBezTo>
                    <a:cubicBezTo>
                      <a:pt x="3086092" y="255530"/>
                      <a:pt x="3140160" y="224699"/>
                      <a:pt x="3192043" y="193583"/>
                    </a:cubicBezTo>
                    <a:cubicBezTo>
                      <a:pt x="3253809" y="156377"/>
                      <a:pt x="3324886" y="132302"/>
                      <a:pt x="3395014" y="123643"/>
                    </a:cubicBezTo>
                    <a:cubicBezTo>
                      <a:pt x="3464952" y="115079"/>
                      <a:pt x="3532798" y="124214"/>
                      <a:pt x="3581831" y="152095"/>
                    </a:cubicBezTo>
                    <a:cubicBezTo>
                      <a:pt x="3588102" y="155330"/>
                      <a:pt x="3593804" y="159327"/>
                      <a:pt x="3599600" y="163133"/>
                    </a:cubicBezTo>
                    <a:lnTo>
                      <a:pt x="3607867" y="169223"/>
                    </a:lnTo>
                    <a:cubicBezTo>
                      <a:pt x="3610528" y="171221"/>
                      <a:pt x="3612238" y="172934"/>
                      <a:pt x="3614519" y="174742"/>
                    </a:cubicBezTo>
                    <a:cubicBezTo>
                      <a:pt x="3615754" y="175789"/>
                      <a:pt x="3616419" y="176074"/>
                      <a:pt x="3618130" y="177787"/>
                    </a:cubicBezTo>
                    <a:lnTo>
                      <a:pt x="3623071" y="182450"/>
                    </a:lnTo>
                    <a:lnTo>
                      <a:pt x="3628012" y="187112"/>
                    </a:lnTo>
                    <a:lnTo>
                      <a:pt x="3629247" y="188254"/>
                    </a:lnTo>
                    <a:lnTo>
                      <a:pt x="3629817" y="188825"/>
                    </a:lnTo>
                    <a:cubicBezTo>
                      <a:pt x="3630388" y="189396"/>
                      <a:pt x="3627062" y="186351"/>
                      <a:pt x="3628677" y="187874"/>
                    </a:cubicBezTo>
                    <a:lnTo>
                      <a:pt x="3630483" y="189872"/>
                    </a:lnTo>
                    <a:cubicBezTo>
                      <a:pt x="3635044" y="195201"/>
                      <a:pt x="3640460" y="200149"/>
                      <a:pt x="3644356" y="205668"/>
                    </a:cubicBezTo>
                    <a:cubicBezTo>
                      <a:pt x="3661651" y="226983"/>
                      <a:pt x="3673624" y="249440"/>
                      <a:pt x="3680845" y="272468"/>
                    </a:cubicBezTo>
                    <a:cubicBezTo>
                      <a:pt x="3695194" y="318523"/>
                      <a:pt x="3689588" y="368004"/>
                      <a:pt x="3675429" y="413965"/>
                    </a:cubicBezTo>
                    <a:cubicBezTo>
                      <a:pt x="3661080" y="460021"/>
                      <a:pt x="3639130" y="502460"/>
                      <a:pt x="3616704" y="539096"/>
                    </a:cubicBezTo>
                    <a:cubicBezTo>
                      <a:pt x="3594374" y="575826"/>
                      <a:pt x="3571473" y="607132"/>
                      <a:pt x="3552088" y="632729"/>
                    </a:cubicBezTo>
                    <a:cubicBezTo>
                      <a:pt x="3532608" y="658231"/>
                      <a:pt x="3516074" y="678309"/>
                      <a:pt x="3504956" y="691441"/>
                    </a:cubicBezTo>
                    <a:cubicBezTo>
                      <a:pt x="3493364" y="705239"/>
                      <a:pt x="3487187" y="712566"/>
                      <a:pt x="3487187" y="712566"/>
                    </a:cubicBezTo>
                    <a:lnTo>
                      <a:pt x="3629438" y="807246"/>
                    </a:lnTo>
                    <a:cubicBezTo>
                      <a:pt x="3629438" y="807246"/>
                      <a:pt x="3635424" y="799443"/>
                      <a:pt x="3646637" y="784789"/>
                    </a:cubicBezTo>
                    <a:cubicBezTo>
                      <a:pt x="3658325" y="769564"/>
                      <a:pt x="3674764" y="747583"/>
                      <a:pt x="3695194" y="718370"/>
                    </a:cubicBezTo>
                    <a:cubicBezTo>
                      <a:pt x="3715339" y="689062"/>
                      <a:pt x="3739475" y="652903"/>
                      <a:pt x="3763706" y="608655"/>
                    </a:cubicBezTo>
                    <a:cubicBezTo>
                      <a:pt x="3787937" y="564502"/>
                      <a:pt x="3812643" y="511976"/>
                      <a:pt x="3829082" y="448983"/>
                    </a:cubicBezTo>
                    <a:cubicBezTo>
                      <a:pt x="3837159" y="417486"/>
                      <a:pt x="3842766" y="383134"/>
                      <a:pt x="3842956" y="346404"/>
                    </a:cubicBezTo>
                    <a:cubicBezTo>
                      <a:pt x="3843146" y="309769"/>
                      <a:pt x="3838110" y="270469"/>
                      <a:pt x="3823761" y="231931"/>
                    </a:cubicBezTo>
                    <a:cubicBezTo>
                      <a:pt x="3809698" y="193488"/>
                      <a:pt x="3787177" y="156472"/>
                      <a:pt x="3758575" y="124499"/>
                    </a:cubicBezTo>
                    <a:cubicBezTo>
                      <a:pt x="3751638" y="116221"/>
                      <a:pt x="3743656" y="109084"/>
                      <a:pt x="3736149" y="101376"/>
                    </a:cubicBezTo>
                    <a:lnTo>
                      <a:pt x="3733299" y="98522"/>
                    </a:lnTo>
                    <a:lnTo>
                      <a:pt x="3730353" y="95762"/>
                    </a:lnTo>
                    <a:lnTo>
                      <a:pt x="3729117" y="94620"/>
                    </a:lnTo>
                    <a:lnTo>
                      <a:pt x="3723986" y="90148"/>
                    </a:lnTo>
                    <a:lnTo>
                      <a:pt x="3718855" y="85676"/>
                    </a:lnTo>
                    <a:cubicBezTo>
                      <a:pt x="3717239" y="84248"/>
                      <a:pt x="3714104" y="81869"/>
                      <a:pt x="3711823" y="80061"/>
                    </a:cubicBezTo>
                    <a:cubicBezTo>
                      <a:pt x="3706882" y="76255"/>
                      <a:pt x="3701656" y="72068"/>
                      <a:pt x="3696809" y="68738"/>
                    </a:cubicBezTo>
                    <a:lnTo>
                      <a:pt x="3682271" y="59032"/>
                    </a:lnTo>
                    <a:cubicBezTo>
                      <a:pt x="3672198" y="52942"/>
                      <a:pt x="3662126" y="46852"/>
                      <a:pt x="3651388" y="41713"/>
                    </a:cubicBezTo>
                    <a:cubicBezTo>
                      <a:pt x="3608912" y="20303"/>
                      <a:pt x="3561496" y="7647"/>
                      <a:pt x="3514364" y="2699"/>
                    </a:cubicBezTo>
                    <a:cubicBezTo>
                      <a:pt x="3467137" y="-2439"/>
                      <a:pt x="3420100" y="130"/>
                      <a:pt x="3374774" y="7267"/>
                    </a:cubicBezTo>
                    <a:cubicBezTo>
                      <a:pt x="3284311" y="22111"/>
                      <a:pt x="3198410" y="55892"/>
                      <a:pt x="3124576" y="104421"/>
                    </a:cubicBezTo>
                    <a:cubicBezTo>
                      <a:pt x="3058060" y="148384"/>
                      <a:pt x="2992113" y="188920"/>
                      <a:pt x="2923506" y="225080"/>
                    </a:cubicBezTo>
                    <a:cubicBezTo>
                      <a:pt x="2855374" y="261334"/>
                      <a:pt x="2785247" y="292450"/>
                      <a:pt x="2715404" y="320521"/>
                    </a:cubicBezTo>
                    <a:cubicBezTo>
                      <a:pt x="2680625" y="334605"/>
                      <a:pt x="2645466" y="347927"/>
                      <a:pt x="2611733" y="360677"/>
                    </a:cubicBezTo>
                    <a:cubicBezTo>
                      <a:pt x="2576954" y="373619"/>
                      <a:pt x="2543981" y="385608"/>
                      <a:pt x="2511198" y="396742"/>
                    </a:cubicBezTo>
                    <a:cubicBezTo>
                      <a:pt x="2445727" y="419103"/>
                      <a:pt x="2383201" y="437849"/>
                      <a:pt x="2324761" y="452408"/>
                    </a:cubicBezTo>
                    <a:cubicBezTo>
                      <a:pt x="2266322" y="466967"/>
                      <a:pt x="2211968" y="477244"/>
                      <a:pt x="2163411" y="484381"/>
                    </a:cubicBezTo>
                    <a:cubicBezTo>
                      <a:pt x="2114759" y="491327"/>
                      <a:pt x="2072093" y="495990"/>
                      <a:pt x="2036649" y="498369"/>
                    </a:cubicBezTo>
                    <a:cubicBezTo>
                      <a:pt x="2001300" y="500938"/>
                      <a:pt x="1973363" y="502270"/>
                      <a:pt x="1954264" y="502841"/>
                    </a:cubicBezTo>
                    <a:cubicBezTo>
                      <a:pt x="1935164" y="503412"/>
                      <a:pt x="1924996" y="503793"/>
                      <a:pt x="1924996" y="503793"/>
                    </a:cubicBezTo>
                    <a:lnTo>
                      <a:pt x="1917965" y="503793"/>
                    </a:lnTo>
                    <a:cubicBezTo>
                      <a:pt x="1917965" y="503793"/>
                      <a:pt x="1907797" y="503507"/>
                      <a:pt x="1888697" y="502841"/>
                    </a:cubicBezTo>
                    <a:cubicBezTo>
                      <a:pt x="1869598" y="502365"/>
                      <a:pt x="1841756" y="501033"/>
                      <a:pt x="1806312" y="498369"/>
                    </a:cubicBezTo>
                    <a:cubicBezTo>
                      <a:pt x="1770963" y="495895"/>
                      <a:pt x="1728202" y="491327"/>
                      <a:pt x="1679550" y="484381"/>
                    </a:cubicBezTo>
                    <a:cubicBezTo>
                      <a:pt x="1630898" y="477244"/>
                      <a:pt x="1576639" y="466967"/>
                      <a:pt x="1518200" y="452408"/>
                    </a:cubicBezTo>
                    <a:cubicBezTo>
                      <a:pt x="1459760" y="437944"/>
                      <a:pt x="1397235" y="419103"/>
                      <a:pt x="1331763" y="396742"/>
                    </a:cubicBezTo>
                    <a:cubicBezTo>
                      <a:pt x="1298980" y="385608"/>
                      <a:pt x="1266007" y="373619"/>
                      <a:pt x="1231228" y="360677"/>
                    </a:cubicBezTo>
                    <a:cubicBezTo>
                      <a:pt x="1197495" y="347927"/>
                      <a:pt x="1162336" y="334605"/>
                      <a:pt x="1127557" y="320521"/>
                    </a:cubicBezTo>
                    <a:cubicBezTo>
                      <a:pt x="1057715" y="292450"/>
                      <a:pt x="987587" y="261334"/>
                      <a:pt x="919455" y="225080"/>
                    </a:cubicBezTo>
                    <a:cubicBezTo>
                      <a:pt x="850848" y="188920"/>
                      <a:pt x="784901" y="148384"/>
                      <a:pt x="718385" y="104421"/>
                    </a:cubicBezTo>
                    <a:cubicBezTo>
                      <a:pt x="644551" y="55892"/>
                      <a:pt x="558745" y="22111"/>
                      <a:pt x="468187" y="7267"/>
                    </a:cubicBezTo>
                    <a:cubicBezTo>
                      <a:pt x="422766" y="130"/>
                      <a:pt x="375824" y="-2439"/>
                      <a:pt x="328597" y="2699"/>
                    </a:cubicBezTo>
                    <a:cubicBezTo>
                      <a:pt x="281561" y="7647"/>
                      <a:pt x="234049" y="20208"/>
                      <a:pt x="191573" y="41713"/>
                    </a:cubicBezTo>
                    <a:cubicBezTo>
                      <a:pt x="180835" y="46852"/>
                      <a:pt x="170763" y="52942"/>
                      <a:pt x="160690" y="59032"/>
                    </a:cubicBezTo>
                    <a:lnTo>
                      <a:pt x="146152" y="68738"/>
                    </a:lnTo>
                    <a:cubicBezTo>
                      <a:pt x="141305" y="72068"/>
                      <a:pt x="136079" y="76255"/>
                      <a:pt x="131138" y="80061"/>
                    </a:cubicBezTo>
                    <a:cubicBezTo>
                      <a:pt x="128857" y="81869"/>
                      <a:pt x="125722" y="84248"/>
                      <a:pt x="124106" y="85676"/>
                    </a:cubicBezTo>
                    <a:lnTo>
                      <a:pt x="118975" y="90148"/>
                    </a:lnTo>
                    <a:lnTo>
                      <a:pt x="113844" y="94620"/>
                    </a:lnTo>
                    <a:lnTo>
                      <a:pt x="112608" y="95762"/>
                    </a:lnTo>
                    <a:lnTo>
                      <a:pt x="109663" y="98522"/>
                    </a:lnTo>
                    <a:lnTo>
                      <a:pt x="106812" y="101376"/>
                    </a:lnTo>
                    <a:cubicBezTo>
                      <a:pt x="99305" y="109084"/>
                      <a:pt x="91323" y="116221"/>
                      <a:pt x="84386" y="124499"/>
                    </a:cubicBezTo>
                    <a:cubicBezTo>
                      <a:pt x="55784" y="156472"/>
                      <a:pt x="33168" y="193488"/>
                      <a:pt x="19200" y="231931"/>
                    </a:cubicBezTo>
                    <a:cubicBezTo>
                      <a:pt x="4851" y="270374"/>
                      <a:pt x="-185" y="309769"/>
                      <a:pt x="5" y="346404"/>
                    </a:cubicBezTo>
                    <a:cubicBezTo>
                      <a:pt x="290" y="383134"/>
                      <a:pt x="5897" y="417486"/>
                      <a:pt x="13879" y="448983"/>
                    </a:cubicBezTo>
                    <a:cubicBezTo>
                      <a:pt x="30318" y="511976"/>
                      <a:pt x="55119" y="564502"/>
                      <a:pt x="79255" y="608655"/>
                    </a:cubicBezTo>
                    <a:cubicBezTo>
                      <a:pt x="103486" y="652998"/>
                      <a:pt x="127622" y="689062"/>
                      <a:pt x="147767" y="718370"/>
                    </a:cubicBezTo>
                    <a:cubicBezTo>
                      <a:pt x="168102" y="747583"/>
                      <a:pt x="184636" y="769564"/>
                      <a:pt x="196324" y="784789"/>
                    </a:cubicBezTo>
                    <a:cubicBezTo>
                      <a:pt x="207537" y="799443"/>
                      <a:pt x="213524" y="807246"/>
                      <a:pt x="213524" y="807246"/>
                    </a:cubicBezTo>
                    <a:lnTo>
                      <a:pt x="216374" y="805343"/>
                    </a:lnTo>
                    <a:lnTo>
                      <a:pt x="355774" y="712566"/>
                    </a:lnTo>
                    <a:cubicBezTo>
                      <a:pt x="355774" y="712566"/>
                      <a:pt x="349598" y="705239"/>
                      <a:pt x="338005" y="691441"/>
                    </a:cubicBezTo>
                    <a:cubicBezTo>
                      <a:pt x="326982" y="678214"/>
                      <a:pt x="310448" y="658136"/>
                      <a:pt x="290873" y="632729"/>
                    </a:cubicBezTo>
                    <a:cubicBezTo>
                      <a:pt x="271488" y="607132"/>
                      <a:pt x="248587" y="575826"/>
                      <a:pt x="226257" y="539096"/>
                    </a:cubicBezTo>
                    <a:cubicBezTo>
                      <a:pt x="203831" y="502460"/>
                      <a:pt x="181881" y="460021"/>
                      <a:pt x="167532" y="413965"/>
                    </a:cubicBezTo>
                    <a:cubicBezTo>
                      <a:pt x="153373" y="368004"/>
                      <a:pt x="147767" y="318523"/>
                      <a:pt x="162116" y="272468"/>
                    </a:cubicBezTo>
                    <a:cubicBezTo>
                      <a:pt x="169337" y="249440"/>
                      <a:pt x="181310" y="226983"/>
                      <a:pt x="198605" y="205668"/>
                    </a:cubicBezTo>
                    <a:cubicBezTo>
                      <a:pt x="202596" y="200149"/>
                      <a:pt x="207917" y="195296"/>
                      <a:pt x="212478" y="189872"/>
                    </a:cubicBezTo>
                    <a:lnTo>
                      <a:pt x="214284" y="187874"/>
                    </a:lnTo>
                    <a:cubicBezTo>
                      <a:pt x="215899" y="186351"/>
                      <a:pt x="212573" y="189396"/>
                      <a:pt x="213143" y="188825"/>
                    </a:cubicBezTo>
                    <a:lnTo>
                      <a:pt x="213714" y="188254"/>
                    </a:lnTo>
                    <a:lnTo>
                      <a:pt x="214949" y="187112"/>
                    </a:lnTo>
                    <a:lnTo>
                      <a:pt x="219890" y="182450"/>
                    </a:lnTo>
                    <a:lnTo>
                      <a:pt x="224831" y="177787"/>
                    </a:lnTo>
                    <a:cubicBezTo>
                      <a:pt x="226542" y="176169"/>
                      <a:pt x="227207" y="175884"/>
                      <a:pt x="228442" y="174742"/>
                    </a:cubicBezTo>
                    <a:cubicBezTo>
                      <a:pt x="230723" y="172934"/>
                      <a:pt x="232528" y="171221"/>
                      <a:pt x="235094" y="169223"/>
                    </a:cubicBezTo>
                    <a:lnTo>
                      <a:pt x="243361" y="163133"/>
                    </a:lnTo>
                    <a:cubicBezTo>
                      <a:pt x="249157" y="159327"/>
                      <a:pt x="254859" y="155425"/>
                      <a:pt x="261130" y="152095"/>
                    </a:cubicBezTo>
                    <a:cubicBezTo>
                      <a:pt x="310068" y="124214"/>
                      <a:pt x="378010" y="115079"/>
                      <a:pt x="447947" y="123643"/>
                    </a:cubicBezTo>
                    <a:cubicBezTo>
                      <a:pt x="518075" y="132302"/>
                      <a:pt x="589152" y="156377"/>
                      <a:pt x="650918" y="193583"/>
                    </a:cubicBezTo>
                    <a:cubicBezTo>
                      <a:pt x="702801" y="224699"/>
                      <a:pt x="756774" y="255530"/>
                      <a:pt x="811793" y="283696"/>
                    </a:cubicBezTo>
                    <a:cubicBezTo>
                      <a:pt x="851323" y="301300"/>
                      <a:pt x="890568" y="319570"/>
                      <a:pt x="928862" y="339077"/>
                    </a:cubicBezTo>
                    <a:cubicBezTo>
                      <a:pt x="1012293" y="381707"/>
                      <a:pt x="1091068" y="430332"/>
                      <a:pt x="1158345" y="491042"/>
                    </a:cubicBezTo>
                    <a:cubicBezTo>
                      <a:pt x="1165282" y="497322"/>
                      <a:pt x="1172123" y="503602"/>
                      <a:pt x="1178870" y="510073"/>
                    </a:cubicBezTo>
                    <a:cubicBezTo>
                      <a:pt x="1357134" y="683924"/>
                      <a:pt x="1422986" y="935041"/>
                      <a:pt x="1611038" y="1100328"/>
                    </a:cubicBezTo>
                    <a:cubicBezTo>
                      <a:pt x="1658645" y="1142197"/>
                      <a:pt x="1713189" y="1177595"/>
                      <a:pt x="1757469" y="1222223"/>
                    </a:cubicBezTo>
                    <a:cubicBezTo>
                      <a:pt x="1801751" y="1266851"/>
                      <a:pt x="1835959" y="1324231"/>
                      <a:pt x="1830828" y="1383894"/>
                    </a:cubicBezTo>
                    <a:cubicBezTo>
                      <a:pt x="1827597" y="1421195"/>
                      <a:pt x="1809447" y="1455832"/>
                      <a:pt x="1796239" y="1491325"/>
                    </a:cubicBezTo>
                    <a:cubicBezTo>
                      <a:pt x="1750058" y="1614743"/>
                      <a:pt x="1765832" y="1755289"/>
                      <a:pt x="1835864" y="1869096"/>
                    </a:cubicBezTo>
                    <a:cubicBezTo>
                      <a:pt x="1839190" y="1874520"/>
                      <a:pt x="1842896" y="1879849"/>
                      <a:pt x="1846507" y="1885177"/>
                    </a:cubicBezTo>
                    <a:cubicBezTo>
                      <a:pt x="1845842" y="1885177"/>
                      <a:pt x="1845271" y="1885082"/>
                      <a:pt x="1844606" y="1884987"/>
                    </a:cubicBezTo>
                    <a:cubicBezTo>
                      <a:pt x="1767067" y="1872807"/>
                      <a:pt x="1701025" y="1829130"/>
                      <a:pt x="1632038" y="1794779"/>
                    </a:cubicBezTo>
                    <a:cubicBezTo>
                      <a:pt x="1598970" y="1778317"/>
                      <a:pt x="1562766" y="1763853"/>
                      <a:pt x="1525897" y="1756050"/>
                    </a:cubicBezTo>
                    <a:cubicBezTo>
                      <a:pt x="1531693" y="1780505"/>
                      <a:pt x="1546707" y="1805627"/>
                      <a:pt x="1561911" y="1826751"/>
                    </a:cubicBezTo>
                    <a:cubicBezTo>
                      <a:pt x="1586142" y="1860342"/>
                      <a:pt x="1610373" y="1893932"/>
                      <a:pt x="1634604" y="1927522"/>
                    </a:cubicBezTo>
                    <a:cubicBezTo>
                      <a:pt x="1648002" y="1946172"/>
                      <a:pt x="1662066" y="1968058"/>
                      <a:pt x="1655034" y="1989373"/>
                    </a:cubicBezTo>
                    <a:cubicBezTo>
                      <a:pt x="1644961" y="2019728"/>
                      <a:pt x="1602011" y="2026484"/>
                      <a:pt x="1572648" y="2043613"/>
                    </a:cubicBezTo>
                    <a:cubicBezTo>
                      <a:pt x="1534259" y="2065974"/>
                      <a:pt x="1517345" y="2110508"/>
                      <a:pt x="1518675" y="2151996"/>
                    </a:cubicBezTo>
                    <a:cubicBezTo>
                      <a:pt x="1520005" y="2193389"/>
                      <a:pt x="1536444" y="2233069"/>
                      <a:pt x="1551553" y="2272178"/>
                    </a:cubicBezTo>
                    <a:cubicBezTo>
                      <a:pt x="1655984" y="2541756"/>
                      <a:pt x="1707867" y="2824846"/>
                      <a:pt x="1745497" y="3109173"/>
                    </a:cubicBezTo>
                    <a:cubicBezTo>
                      <a:pt x="1781891" y="3092616"/>
                      <a:pt x="1846982" y="3081483"/>
                      <a:pt x="1921481" y="3081483"/>
                    </a:cubicBezTo>
                    <a:cubicBezTo>
                      <a:pt x="1995979" y="3081483"/>
                      <a:pt x="2061070" y="3092616"/>
                      <a:pt x="2097465" y="3109173"/>
                    </a:cubicBezTo>
                    <a:cubicBezTo>
                      <a:pt x="2135094" y="2824846"/>
                      <a:pt x="2187072" y="2541851"/>
                      <a:pt x="2291408" y="2272178"/>
                    </a:cubicBezTo>
                    <a:cubicBezTo>
                      <a:pt x="2306517" y="2233069"/>
                      <a:pt x="2322956" y="2193484"/>
                      <a:pt x="2324286" y="2151996"/>
                    </a:cubicBezTo>
                    <a:close/>
                  </a:path>
                </a:pathLst>
              </a:custGeom>
              <a:solidFill>
                <a:srgbClr val="E8F88D"/>
              </a:solidFill>
              <a:ln w="66517" cap="flat">
                <a:noFill/>
                <a:prstDash val="solid"/>
                <a:miter/>
              </a:ln>
            </p:spPr>
            <p:txBody>
              <a:bodyPr/>
              <a:lstStyle/>
              <a:p>
                <a:endParaRPr lang="en-TH"/>
              </a:p>
            </p:txBody>
          </p:sp>
          <p:sp>
            <p:nvSpPr>
              <p:cNvPr id="292" name="Freeform 291">
                <a:extLst>
                  <a:ext uri="{FF2B5EF4-FFF2-40B4-BE49-F238E27FC236}">
                    <a16:creationId xmlns:a16="http://schemas.microsoft.com/office/drawing/2014/main" id="{4412A308-25EF-3A7F-AA2C-ED570E73FC15}"/>
                  </a:ext>
                </a:extLst>
              </p:cNvPr>
              <p:cNvSpPr/>
              <p:nvPr/>
            </p:nvSpPr>
            <p:spPr>
              <a:xfrm>
                <a:off x="-1264907" y="4047200"/>
                <a:ext cx="741766" cy="777712"/>
              </a:xfrm>
              <a:custGeom>
                <a:avLst/>
                <a:gdLst>
                  <a:gd name="csX0" fmla="*/ 460436 w 741766"/>
                  <a:gd name="csY0" fmla="*/ 777618 h 777712"/>
                  <a:gd name="csX1" fmla="*/ 173464 w 741766"/>
                  <a:gd name="csY1" fmla="*/ 636691 h 777712"/>
                  <a:gd name="csX2" fmla="*/ 46 w 741766"/>
                  <a:gd name="csY2" fmla="*/ 317727 h 777712"/>
                  <a:gd name="csX3" fmla="*/ 213279 w 741766"/>
                  <a:gd name="csY3" fmla="*/ 15510 h 777712"/>
                  <a:gd name="csX4" fmla="*/ 313054 w 741766"/>
                  <a:gd name="csY4" fmla="*/ 0 h 777712"/>
                  <a:gd name="csX5" fmla="*/ 566198 w 741766"/>
                  <a:gd name="csY5" fmla="*/ 95442 h 777712"/>
                  <a:gd name="csX6" fmla="*/ 728878 w 741766"/>
                  <a:gd name="csY6" fmla="*/ 388618 h 777712"/>
                  <a:gd name="csX7" fmla="*/ 725172 w 741766"/>
                  <a:gd name="csY7" fmla="*/ 594251 h 777712"/>
                  <a:gd name="csX8" fmla="*/ 480106 w 741766"/>
                  <a:gd name="csY8" fmla="*/ 776666 h 777712"/>
                  <a:gd name="csX9" fmla="*/ 460341 w 741766"/>
                  <a:gd name="csY9" fmla="*/ 777713 h 777712"/>
                  <a:gd name="csX10" fmla="*/ 460341 w 741766"/>
                  <a:gd name="csY10" fmla="*/ 777713 h 7777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741766" h="777712">
                    <a:moveTo>
                      <a:pt x="460436" y="777618"/>
                    </a:moveTo>
                    <a:cubicBezTo>
                      <a:pt x="359901" y="777618"/>
                      <a:pt x="254235" y="702254"/>
                      <a:pt x="173464" y="636691"/>
                    </a:cubicBezTo>
                    <a:cubicBezTo>
                      <a:pt x="65232" y="548767"/>
                      <a:pt x="2042" y="432486"/>
                      <a:pt x="46" y="317727"/>
                    </a:cubicBezTo>
                    <a:cubicBezTo>
                      <a:pt x="-2330" y="183747"/>
                      <a:pt x="87373" y="56713"/>
                      <a:pt x="213279" y="15510"/>
                    </a:cubicBezTo>
                    <a:cubicBezTo>
                      <a:pt x="244732" y="5234"/>
                      <a:pt x="278371" y="0"/>
                      <a:pt x="313054" y="0"/>
                    </a:cubicBezTo>
                    <a:cubicBezTo>
                      <a:pt x="403422" y="0"/>
                      <a:pt x="495785" y="34827"/>
                      <a:pt x="566198" y="95442"/>
                    </a:cubicBezTo>
                    <a:cubicBezTo>
                      <a:pt x="646398" y="164525"/>
                      <a:pt x="701131" y="263107"/>
                      <a:pt x="728878" y="388618"/>
                    </a:cubicBezTo>
                    <a:cubicBezTo>
                      <a:pt x="740376" y="440669"/>
                      <a:pt x="752539" y="518697"/>
                      <a:pt x="725172" y="594251"/>
                    </a:cubicBezTo>
                    <a:cubicBezTo>
                      <a:pt x="689729" y="691977"/>
                      <a:pt x="591284" y="765247"/>
                      <a:pt x="480106" y="776666"/>
                    </a:cubicBezTo>
                    <a:cubicBezTo>
                      <a:pt x="473645" y="777332"/>
                      <a:pt x="466993" y="777713"/>
                      <a:pt x="460341" y="777713"/>
                    </a:cubicBezTo>
                    <a:lnTo>
                      <a:pt x="460341" y="777713"/>
                    </a:lnTo>
                    <a:close/>
                  </a:path>
                </a:pathLst>
              </a:custGeom>
              <a:solidFill>
                <a:schemeClr val="accent1"/>
              </a:solidFill>
              <a:ln w="9502" cap="flat">
                <a:noFill/>
                <a:prstDash val="solid"/>
                <a:miter/>
              </a:ln>
            </p:spPr>
            <p:txBody>
              <a:bodyPr/>
              <a:lstStyle/>
              <a:p>
                <a:endParaRPr lang="en-TH"/>
              </a:p>
            </p:txBody>
          </p:sp>
          <p:sp>
            <p:nvSpPr>
              <p:cNvPr id="293" name="Freeform 292">
                <a:extLst>
                  <a:ext uri="{FF2B5EF4-FFF2-40B4-BE49-F238E27FC236}">
                    <a16:creationId xmlns:a16="http://schemas.microsoft.com/office/drawing/2014/main" id="{B078A9C2-266B-EBAC-F839-3BC3D7EDB5EE}"/>
                  </a:ext>
                </a:extLst>
              </p:cNvPr>
              <p:cNvSpPr/>
              <p:nvPr/>
            </p:nvSpPr>
            <p:spPr>
              <a:xfrm>
                <a:off x="1823921" y="4047200"/>
                <a:ext cx="741766" cy="777617"/>
              </a:xfrm>
              <a:custGeom>
                <a:avLst/>
                <a:gdLst>
                  <a:gd name="csX0" fmla="*/ 281425 w 741766"/>
                  <a:gd name="csY0" fmla="*/ 777618 h 777617"/>
                  <a:gd name="csX1" fmla="*/ 261660 w 741766"/>
                  <a:gd name="csY1" fmla="*/ 776571 h 777617"/>
                  <a:gd name="csX2" fmla="*/ 16594 w 741766"/>
                  <a:gd name="csY2" fmla="*/ 594251 h 777617"/>
                  <a:gd name="csX3" fmla="*/ 12888 w 741766"/>
                  <a:gd name="csY3" fmla="*/ 388618 h 777617"/>
                  <a:gd name="csX4" fmla="*/ 175568 w 741766"/>
                  <a:gd name="csY4" fmla="*/ 95442 h 777617"/>
                  <a:gd name="csX5" fmla="*/ 428712 w 741766"/>
                  <a:gd name="csY5" fmla="*/ 0 h 777617"/>
                  <a:gd name="csX6" fmla="*/ 528487 w 741766"/>
                  <a:gd name="csY6" fmla="*/ 15510 h 777617"/>
                  <a:gd name="csX7" fmla="*/ 741720 w 741766"/>
                  <a:gd name="csY7" fmla="*/ 317727 h 777617"/>
                  <a:gd name="csX8" fmla="*/ 568302 w 741766"/>
                  <a:gd name="csY8" fmla="*/ 636691 h 777617"/>
                  <a:gd name="csX9" fmla="*/ 281330 w 741766"/>
                  <a:gd name="csY9" fmla="*/ 777618 h 7776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741766" h="777617">
                    <a:moveTo>
                      <a:pt x="281425" y="777618"/>
                    </a:moveTo>
                    <a:cubicBezTo>
                      <a:pt x="274773" y="777618"/>
                      <a:pt x="268122" y="777237"/>
                      <a:pt x="261660" y="776571"/>
                    </a:cubicBezTo>
                    <a:cubicBezTo>
                      <a:pt x="150577" y="765152"/>
                      <a:pt x="52133" y="691882"/>
                      <a:pt x="16594" y="594251"/>
                    </a:cubicBezTo>
                    <a:cubicBezTo>
                      <a:pt x="-10773" y="518792"/>
                      <a:pt x="1390" y="440764"/>
                      <a:pt x="12888" y="388618"/>
                    </a:cubicBezTo>
                    <a:cubicBezTo>
                      <a:pt x="40635" y="263107"/>
                      <a:pt x="95368" y="164525"/>
                      <a:pt x="175568" y="95442"/>
                    </a:cubicBezTo>
                    <a:cubicBezTo>
                      <a:pt x="246076" y="34732"/>
                      <a:pt x="338344" y="0"/>
                      <a:pt x="428712" y="0"/>
                    </a:cubicBezTo>
                    <a:cubicBezTo>
                      <a:pt x="463491" y="0"/>
                      <a:pt x="497034" y="5234"/>
                      <a:pt x="528487" y="15510"/>
                    </a:cubicBezTo>
                    <a:cubicBezTo>
                      <a:pt x="654393" y="56713"/>
                      <a:pt x="744096" y="183747"/>
                      <a:pt x="741720" y="317727"/>
                    </a:cubicBezTo>
                    <a:cubicBezTo>
                      <a:pt x="739725" y="432486"/>
                      <a:pt x="676534" y="548767"/>
                      <a:pt x="568302" y="636691"/>
                    </a:cubicBezTo>
                    <a:cubicBezTo>
                      <a:pt x="487532" y="702349"/>
                      <a:pt x="381960" y="777618"/>
                      <a:pt x="281330" y="777618"/>
                    </a:cubicBezTo>
                    <a:close/>
                  </a:path>
                </a:pathLst>
              </a:custGeom>
              <a:solidFill>
                <a:schemeClr val="accent1"/>
              </a:solidFill>
              <a:ln w="9502" cap="flat">
                <a:noFill/>
                <a:prstDash val="solid"/>
                <a:miter/>
              </a:ln>
            </p:spPr>
            <p:txBody>
              <a:bodyPr/>
              <a:lstStyle/>
              <a:p>
                <a:endParaRPr lang="en-TH"/>
              </a:p>
            </p:txBody>
          </p:sp>
        </p:grpSp>
        <p:grpSp>
          <p:nvGrpSpPr>
            <p:cNvPr id="270" name="Graphic 19">
              <a:extLst>
                <a:ext uri="{FF2B5EF4-FFF2-40B4-BE49-F238E27FC236}">
                  <a16:creationId xmlns:a16="http://schemas.microsoft.com/office/drawing/2014/main" id="{63D26B1C-A6F2-96C2-8520-FFB79DA00E25}"/>
                </a:ext>
              </a:extLst>
            </p:cNvPr>
            <p:cNvGrpSpPr/>
            <p:nvPr/>
          </p:nvGrpSpPr>
          <p:grpSpPr>
            <a:xfrm>
              <a:off x="9375882" y="5205929"/>
              <a:ext cx="337882" cy="270159"/>
              <a:chOff x="-1347913" y="3423935"/>
              <a:chExt cx="3996701" cy="3195626"/>
            </a:xfrm>
          </p:grpSpPr>
          <p:grpSp>
            <p:nvGrpSpPr>
              <p:cNvPr id="276" name="Graphic 19">
                <a:extLst>
                  <a:ext uri="{FF2B5EF4-FFF2-40B4-BE49-F238E27FC236}">
                    <a16:creationId xmlns:a16="http://schemas.microsoft.com/office/drawing/2014/main" id="{A8F917C1-DC9E-B0D2-93E8-169E41123C2C}"/>
                  </a:ext>
                </a:extLst>
              </p:cNvPr>
              <p:cNvGrpSpPr/>
              <p:nvPr/>
            </p:nvGrpSpPr>
            <p:grpSpPr>
              <a:xfrm>
                <a:off x="-1347913" y="3423935"/>
                <a:ext cx="3996701" cy="3195626"/>
                <a:chOff x="-1347913" y="3423935"/>
                <a:chExt cx="3996701" cy="3195626"/>
              </a:xfrm>
            </p:grpSpPr>
            <p:sp>
              <p:nvSpPr>
                <p:cNvPr id="280" name="Freeform 279">
                  <a:extLst>
                    <a:ext uri="{FF2B5EF4-FFF2-40B4-BE49-F238E27FC236}">
                      <a16:creationId xmlns:a16="http://schemas.microsoft.com/office/drawing/2014/main" id="{7645CF3F-875B-BAA9-5A6A-500634CAD161}"/>
                    </a:ext>
                  </a:extLst>
                </p:cNvPr>
                <p:cNvSpPr/>
                <p:nvPr/>
              </p:nvSpPr>
              <p:spPr>
                <a:xfrm>
                  <a:off x="-819674" y="4084025"/>
                  <a:ext cx="717904" cy="727876"/>
                </a:xfrm>
                <a:custGeom>
                  <a:avLst/>
                  <a:gdLst>
                    <a:gd name="csX0" fmla="*/ 134364 w 717904"/>
                    <a:gd name="csY0" fmla="*/ 515843 h 727876"/>
                    <a:gd name="csX1" fmla="*/ 142346 w 717904"/>
                    <a:gd name="csY1" fmla="*/ 525263 h 727876"/>
                    <a:gd name="csX2" fmla="*/ 148427 w 717904"/>
                    <a:gd name="csY2" fmla="*/ 532019 h 727876"/>
                    <a:gd name="csX3" fmla="*/ 157359 w 717904"/>
                    <a:gd name="csY3" fmla="*/ 540869 h 727876"/>
                    <a:gd name="csX4" fmla="*/ 235944 w 717904"/>
                    <a:gd name="csY4" fmla="*/ 582547 h 727876"/>
                    <a:gd name="csX5" fmla="*/ 297139 w 717904"/>
                    <a:gd name="csY5" fmla="*/ 589494 h 727876"/>
                    <a:gd name="csX6" fmla="*/ 298185 w 717904"/>
                    <a:gd name="csY6" fmla="*/ 589494 h 727876"/>
                    <a:gd name="csX7" fmla="*/ 298660 w 717904"/>
                    <a:gd name="csY7" fmla="*/ 589494 h 727876"/>
                    <a:gd name="csX8" fmla="*/ 298945 w 717904"/>
                    <a:gd name="csY8" fmla="*/ 589494 h 727876"/>
                    <a:gd name="csX9" fmla="*/ 296664 w 717904"/>
                    <a:gd name="csY9" fmla="*/ 589874 h 727876"/>
                    <a:gd name="csX10" fmla="*/ 299610 w 717904"/>
                    <a:gd name="csY10" fmla="*/ 589589 h 727876"/>
                    <a:gd name="csX11" fmla="*/ 305501 w 717904"/>
                    <a:gd name="csY11" fmla="*/ 588923 h 727876"/>
                    <a:gd name="csX12" fmla="*/ 315669 w 717904"/>
                    <a:gd name="csY12" fmla="*/ 587686 h 727876"/>
                    <a:gd name="csX13" fmla="*/ 322416 w 717904"/>
                    <a:gd name="csY13" fmla="*/ 586734 h 727876"/>
                    <a:gd name="csX14" fmla="*/ 330778 w 717904"/>
                    <a:gd name="csY14" fmla="*/ 584926 h 727876"/>
                    <a:gd name="csX15" fmla="*/ 365461 w 717904"/>
                    <a:gd name="csY15" fmla="*/ 573793 h 727876"/>
                    <a:gd name="csX16" fmla="*/ 429222 w 717904"/>
                    <a:gd name="csY16" fmla="*/ 531734 h 727876"/>
                    <a:gd name="csX17" fmla="*/ 453833 w 717904"/>
                    <a:gd name="csY17" fmla="*/ 502235 h 727876"/>
                    <a:gd name="csX18" fmla="*/ 458775 w 717904"/>
                    <a:gd name="csY18" fmla="*/ 494147 h 727876"/>
                    <a:gd name="csX19" fmla="*/ 460010 w 717904"/>
                    <a:gd name="csY19" fmla="*/ 492149 h 727876"/>
                    <a:gd name="csX20" fmla="*/ 460295 w 717904"/>
                    <a:gd name="csY20" fmla="*/ 491673 h 727876"/>
                    <a:gd name="csX21" fmla="*/ 459915 w 717904"/>
                    <a:gd name="csY21" fmla="*/ 492624 h 727876"/>
                    <a:gd name="csX22" fmla="*/ 460105 w 717904"/>
                    <a:gd name="csY22" fmla="*/ 492244 h 727876"/>
                    <a:gd name="csX23" fmla="*/ 460770 w 717904"/>
                    <a:gd name="csY23" fmla="*/ 490816 h 727876"/>
                    <a:gd name="csX24" fmla="*/ 463621 w 717904"/>
                    <a:gd name="csY24" fmla="*/ 485202 h 727876"/>
                    <a:gd name="csX25" fmla="*/ 467802 w 717904"/>
                    <a:gd name="csY25" fmla="*/ 476448 h 727876"/>
                    <a:gd name="csX26" fmla="*/ 471603 w 717904"/>
                    <a:gd name="csY26" fmla="*/ 467408 h 727876"/>
                    <a:gd name="csX27" fmla="*/ 489942 w 717904"/>
                    <a:gd name="csY27" fmla="*/ 382814 h 727876"/>
                    <a:gd name="csX28" fmla="*/ 496214 w 717904"/>
                    <a:gd name="csY28" fmla="*/ 288895 h 727876"/>
                    <a:gd name="csX29" fmla="*/ 508852 w 717904"/>
                    <a:gd name="csY29" fmla="*/ 194214 h 727876"/>
                    <a:gd name="csX30" fmla="*/ 522536 w 717904"/>
                    <a:gd name="csY30" fmla="*/ 149586 h 727876"/>
                    <a:gd name="csX31" fmla="*/ 531753 w 717904"/>
                    <a:gd name="csY31" fmla="*/ 128176 h 727876"/>
                    <a:gd name="csX32" fmla="*/ 536314 w 717904"/>
                    <a:gd name="csY32" fmla="*/ 119326 h 727876"/>
                    <a:gd name="csX33" fmla="*/ 542206 w 717904"/>
                    <a:gd name="csY33" fmla="*/ 108859 h 727876"/>
                    <a:gd name="csX34" fmla="*/ 652813 w 717904"/>
                    <a:gd name="csY34" fmla="*/ 12941 h 727876"/>
                    <a:gd name="csX35" fmla="*/ 695954 w 717904"/>
                    <a:gd name="csY35" fmla="*/ 1522 h 727876"/>
                    <a:gd name="csX36" fmla="*/ 711918 w 717904"/>
                    <a:gd name="csY36" fmla="*/ 0 h 727876"/>
                    <a:gd name="csX37" fmla="*/ 717904 w 717904"/>
                    <a:gd name="csY37" fmla="*/ 54715 h 727876"/>
                    <a:gd name="csX38" fmla="*/ 708022 w 717904"/>
                    <a:gd name="csY38" fmla="*/ 56618 h 727876"/>
                    <a:gd name="csX39" fmla="*/ 681415 w 717904"/>
                    <a:gd name="csY39" fmla="*/ 66514 h 727876"/>
                    <a:gd name="csX40" fmla="*/ 645781 w 717904"/>
                    <a:gd name="csY40" fmla="*/ 92968 h 727876"/>
                    <a:gd name="csX41" fmla="*/ 612998 w 717904"/>
                    <a:gd name="csY41" fmla="*/ 140165 h 727876"/>
                    <a:gd name="csX42" fmla="*/ 610148 w 717904"/>
                    <a:gd name="csY42" fmla="*/ 146636 h 727876"/>
                    <a:gd name="csX43" fmla="*/ 606727 w 717904"/>
                    <a:gd name="csY43" fmla="*/ 155485 h 727876"/>
                    <a:gd name="csX44" fmla="*/ 601976 w 717904"/>
                    <a:gd name="csY44" fmla="*/ 171186 h 727876"/>
                    <a:gd name="csX45" fmla="*/ 595229 w 717904"/>
                    <a:gd name="csY45" fmla="*/ 206965 h 727876"/>
                    <a:gd name="csX46" fmla="*/ 593518 w 717904"/>
                    <a:gd name="csY46" fmla="*/ 289941 h 727876"/>
                    <a:gd name="csX47" fmla="*/ 597604 w 717904"/>
                    <a:gd name="csY47" fmla="*/ 386715 h 727876"/>
                    <a:gd name="csX48" fmla="*/ 585726 w 717904"/>
                    <a:gd name="csY48" fmla="*/ 496621 h 727876"/>
                    <a:gd name="csX49" fmla="*/ 581450 w 717904"/>
                    <a:gd name="csY49" fmla="*/ 511180 h 727876"/>
                    <a:gd name="csX50" fmla="*/ 576414 w 717904"/>
                    <a:gd name="csY50" fmla="*/ 525739 h 727876"/>
                    <a:gd name="csX51" fmla="*/ 574229 w 717904"/>
                    <a:gd name="csY51" fmla="*/ 531638 h 727876"/>
                    <a:gd name="csX52" fmla="*/ 573658 w 717904"/>
                    <a:gd name="csY52" fmla="*/ 533066 h 727876"/>
                    <a:gd name="csX53" fmla="*/ 572423 w 717904"/>
                    <a:gd name="csY53" fmla="*/ 535921 h 727876"/>
                    <a:gd name="csX54" fmla="*/ 570808 w 717904"/>
                    <a:gd name="csY54" fmla="*/ 539441 h 727876"/>
                    <a:gd name="csX55" fmla="*/ 564156 w 717904"/>
                    <a:gd name="csY55" fmla="*/ 553620 h 727876"/>
                    <a:gd name="csX56" fmla="*/ 529567 w 717904"/>
                    <a:gd name="csY56" fmla="*/ 605860 h 727876"/>
                    <a:gd name="csX57" fmla="*/ 432833 w 717904"/>
                    <a:gd name="csY57" fmla="*/ 684935 h 727876"/>
                    <a:gd name="csX58" fmla="*/ 375534 w 717904"/>
                    <a:gd name="csY58" fmla="*/ 709866 h 727876"/>
                    <a:gd name="csX59" fmla="*/ 360520 w 717904"/>
                    <a:gd name="csY59" fmla="*/ 714529 h 727876"/>
                    <a:gd name="csX60" fmla="*/ 343701 w 717904"/>
                    <a:gd name="csY60" fmla="*/ 718716 h 727876"/>
                    <a:gd name="csX61" fmla="*/ 330398 w 717904"/>
                    <a:gd name="csY61" fmla="*/ 721571 h 727876"/>
                    <a:gd name="csX62" fmla="*/ 324601 w 717904"/>
                    <a:gd name="csY62" fmla="*/ 722712 h 727876"/>
                    <a:gd name="csX63" fmla="*/ 321750 w 717904"/>
                    <a:gd name="csY63" fmla="*/ 723283 h 727876"/>
                    <a:gd name="csX64" fmla="*/ 315479 w 717904"/>
                    <a:gd name="csY64" fmla="*/ 724140 h 727876"/>
                    <a:gd name="csX65" fmla="*/ 201735 w 717904"/>
                    <a:gd name="csY65" fmla="*/ 722808 h 727876"/>
                    <a:gd name="csX66" fmla="*/ 46467 w 717904"/>
                    <a:gd name="csY66" fmla="*/ 659433 h 727876"/>
                    <a:gd name="csX67" fmla="*/ 24326 w 717904"/>
                    <a:gd name="csY67" fmla="*/ 642020 h 727876"/>
                    <a:gd name="csX68" fmla="*/ 8932 w 717904"/>
                    <a:gd name="csY68" fmla="*/ 628032 h 727876"/>
                    <a:gd name="csX69" fmla="*/ 0 w 717904"/>
                    <a:gd name="csY69" fmla="*/ 619373 h 727876"/>
                    <a:gd name="csX70" fmla="*/ 134649 w 717904"/>
                    <a:gd name="csY70" fmla="*/ 515938 h 7278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7904" h="727876">
                      <a:moveTo>
                        <a:pt x="134364" y="515843"/>
                      </a:moveTo>
                      <a:cubicBezTo>
                        <a:pt x="134364" y="515843"/>
                        <a:pt x="137119" y="519078"/>
                        <a:pt x="142346" y="525263"/>
                      </a:cubicBezTo>
                      <a:cubicBezTo>
                        <a:pt x="145576" y="529260"/>
                        <a:pt x="146242" y="529450"/>
                        <a:pt x="148427" y="532019"/>
                      </a:cubicBezTo>
                      <a:cubicBezTo>
                        <a:pt x="149662" y="533922"/>
                        <a:pt x="154034" y="537443"/>
                        <a:pt x="157359" y="540869"/>
                      </a:cubicBezTo>
                      <a:cubicBezTo>
                        <a:pt x="172468" y="554191"/>
                        <a:pt x="198505" y="572461"/>
                        <a:pt x="235944" y="582547"/>
                      </a:cubicBezTo>
                      <a:cubicBezTo>
                        <a:pt x="254474" y="587781"/>
                        <a:pt x="275379" y="590255"/>
                        <a:pt x="297139" y="589494"/>
                      </a:cubicBezTo>
                      <a:lnTo>
                        <a:pt x="298185" y="589494"/>
                      </a:lnTo>
                      <a:cubicBezTo>
                        <a:pt x="298185" y="589494"/>
                        <a:pt x="298660" y="589494"/>
                        <a:pt x="298660" y="589494"/>
                      </a:cubicBezTo>
                      <a:lnTo>
                        <a:pt x="298945" y="589494"/>
                      </a:lnTo>
                      <a:cubicBezTo>
                        <a:pt x="297900" y="589684"/>
                        <a:pt x="301605" y="589113"/>
                        <a:pt x="296664" y="589874"/>
                      </a:cubicBezTo>
                      <a:lnTo>
                        <a:pt x="299610" y="589589"/>
                      </a:lnTo>
                      <a:lnTo>
                        <a:pt x="305501" y="588923"/>
                      </a:lnTo>
                      <a:cubicBezTo>
                        <a:pt x="309207" y="588542"/>
                        <a:pt x="314244" y="588066"/>
                        <a:pt x="315669" y="587686"/>
                      </a:cubicBezTo>
                      <a:lnTo>
                        <a:pt x="322416" y="586734"/>
                      </a:lnTo>
                      <a:lnTo>
                        <a:pt x="330778" y="584926"/>
                      </a:lnTo>
                      <a:cubicBezTo>
                        <a:pt x="342276" y="582262"/>
                        <a:pt x="353963" y="578741"/>
                        <a:pt x="365461" y="573793"/>
                      </a:cubicBezTo>
                      <a:cubicBezTo>
                        <a:pt x="388552" y="564182"/>
                        <a:pt x="410693" y="549813"/>
                        <a:pt x="429222" y="531734"/>
                      </a:cubicBezTo>
                      <a:cubicBezTo>
                        <a:pt x="438345" y="522694"/>
                        <a:pt x="446802" y="512798"/>
                        <a:pt x="453833" y="502235"/>
                      </a:cubicBezTo>
                      <a:lnTo>
                        <a:pt x="458775" y="494147"/>
                      </a:lnTo>
                      <a:lnTo>
                        <a:pt x="460010" y="492149"/>
                      </a:lnTo>
                      <a:lnTo>
                        <a:pt x="460295" y="491673"/>
                      </a:lnTo>
                      <a:cubicBezTo>
                        <a:pt x="460865" y="490531"/>
                        <a:pt x="459725" y="493005"/>
                        <a:pt x="459915" y="492624"/>
                      </a:cubicBezTo>
                      <a:lnTo>
                        <a:pt x="460105" y="492244"/>
                      </a:lnTo>
                      <a:lnTo>
                        <a:pt x="460770" y="490816"/>
                      </a:lnTo>
                      <a:lnTo>
                        <a:pt x="463621" y="485202"/>
                      </a:lnTo>
                      <a:cubicBezTo>
                        <a:pt x="465806" y="480920"/>
                        <a:pt x="466377" y="479398"/>
                        <a:pt x="467802" y="476448"/>
                      </a:cubicBezTo>
                      <a:cubicBezTo>
                        <a:pt x="469037" y="474069"/>
                        <a:pt x="470273" y="470358"/>
                        <a:pt x="471603" y="467408"/>
                      </a:cubicBezTo>
                      <a:cubicBezTo>
                        <a:pt x="481485" y="442096"/>
                        <a:pt x="486807" y="413074"/>
                        <a:pt x="489942" y="382814"/>
                      </a:cubicBezTo>
                      <a:cubicBezTo>
                        <a:pt x="493078" y="352459"/>
                        <a:pt x="494029" y="320867"/>
                        <a:pt x="496214" y="288895"/>
                      </a:cubicBezTo>
                      <a:cubicBezTo>
                        <a:pt x="498305" y="257017"/>
                        <a:pt x="501725" y="224950"/>
                        <a:pt x="508852" y="194214"/>
                      </a:cubicBezTo>
                      <a:cubicBezTo>
                        <a:pt x="512463" y="178894"/>
                        <a:pt x="516929" y="163859"/>
                        <a:pt x="522536" y="149586"/>
                      </a:cubicBezTo>
                      <a:cubicBezTo>
                        <a:pt x="525291" y="142164"/>
                        <a:pt x="528047" y="136074"/>
                        <a:pt x="531753" y="128176"/>
                      </a:cubicBezTo>
                      <a:cubicBezTo>
                        <a:pt x="533273" y="125226"/>
                        <a:pt x="534794" y="122276"/>
                        <a:pt x="536314" y="119326"/>
                      </a:cubicBezTo>
                      <a:cubicBezTo>
                        <a:pt x="538310" y="115805"/>
                        <a:pt x="540305" y="112284"/>
                        <a:pt x="542206" y="108859"/>
                      </a:cubicBezTo>
                      <a:cubicBezTo>
                        <a:pt x="572993" y="57760"/>
                        <a:pt x="617179" y="26549"/>
                        <a:pt x="652813" y="12941"/>
                      </a:cubicBezTo>
                      <a:cubicBezTo>
                        <a:pt x="670488" y="5900"/>
                        <a:pt x="685786" y="3235"/>
                        <a:pt x="695954" y="1522"/>
                      </a:cubicBezTo>
                      <a:cubicBezTo>
                        <a:pt x="706312" y="476"/>
                        <a:pt x="711918" y="0"/>
                        <a:pt x="711918" y="0"/>
                      </a:cubicBezTo>
                      <a:lnTo>
                        <a:pt x="717904" y="54715"/>
                      </a:lnTo>
                      <a:cubicBezTo>
                        <a:pt x="717904" y="54715"/>
                        <a:pt x="714484" y="55381"/>
                        <a:pt x="708022" y="56618"/>
                      </a:cubicBezTo>
                      <a:cubicBezTo>
                        <a:pt x="701655" y="58426"/>
                        <a:pt x="692343" y="60805"/>
                        <a:pt x="681415" y="66514"/>
                      </a:cubicBezTo>
                      <a:cubicBezTo>
                        <a:pt x="670488" y="72033"/>
                        <a:pt x="657945" y="80597"/>
                        <a:pt x="645781" y="92968"/>
                      </a:cubicBezTo>
                      <a:cubicBezTo>
                        <a:pt x="633523" y="105148"/>
                        <a:pt x="621740" y="121515"/>
                        <a:pt x="612998" y="140165"/>
                      </a:cubicBezTo>
                      <a:lnTo>
                        <a:pt x="610148" y="146636"/>
                      </a:lnTo>
                      <a:cubicBezTo>
                        <a:pt x="609007" y="149586"/>
                        <a:pt x="607867" y="152536"/>
                        <a:pt x="606727" y="155485"/>
                      </a:cubicBezTo>
                      <a:cubicBezTo>
                        <a:pt x="605396" y="159577"/>
                        <a:pt x="603211" y="165858"/>
                        <a:pt x="601976" y="171186"/>
                      </a:cubicBezTo>
                      <a:cubicBezTo>
                        <a:pt x="599030" y="182415"/>
                        <a:pt x="596749" y="194404"/>
                        <a:pt x="595229" y="206965"/>
                      </a:cubicBezTo>
                      <a:cubicBezTo>
                        <a:pt x="592283" y="232181"/>
                        <a:pt x="592188" y="259967"/>
                        <a:pt x="593518" y="289941"/>
                      </a:cubicBezTo>
                      <a:cubicBezTo>
                        <a:pt x="594754" y="319820"/>
                        <a:pt x="597414" y="352078"/>
                        <a:pt x="597604" y="386715"/>
                      </a:cubicBezTo>
                      <a:cubicBezTo>
                        <a:pt x="597794" y="421257"/>
                        <a:pt x="595799" y="458273"/>
                        <a:pt x="585726" y="496621"/>
                      </a:cubicBezTo>
                      <a:cubicBezTo>
                        <a:pt x="584301" y="501474"/>
                        <a:pt x="583351" y="505851"/>
                        <a:pt x="581450" y="511180"/>
                      </a:cubicBezTo>
                      <a:cubicBezTo>
                        <a:pt x="579835" y="516033"/>
                        <a:pt x="577744" y="522408"/>
                        <a:pt x="576414" y="525739"/>
                      </a:cubicBezTo>
                      <a:lnTo>
                        <a:pt x="574229" y="531638"/>
                      </a:lnTo>
                      <a:lnTo>
                        <a:pt x="573658" y="533066"/>
                      </a:lnTo>
                      <a:lnTo>
                        <a:pt x="572423" y="535921"/>
                      </a:lnTo>
                      <a:lnTo>
                        <a:pt x="570808" y="539441"/>
                      </a:lnTo>
                      <a:cubicBezTo>
                        <a:pt x="568622" y="544199"/>
                        <a:pt x="566532" y="548957"/>
                        <a:pt x="564156" y="553620"/>
                      </a:cubicBezTo>
                      <a:cubicBezTo>
                        <a:pt x="554559" y="572175"/>
                        <a:pt x="542776" y="589684"/>
                        <a:pt x="529567" y="605860"/>
                      </a:cubicBezTo>
                      <a:cubicBezTo>
                        <a:pt x="502771" y="638118"/>
                        <a:pt x="469607" y="664953"/>
                        <a:pt x="432833" y="684935"/>
                      </a:cubicBezTo>
                      <a:cubicBezTo>
                        <a:pt x="414589" y="695117"/>
                        <a:pt x="395204" y="703301"/>
                        <a:pt x="375534" y="709866"/>
                      </a:cubicBezTo>
                      <a:cubicBezTo>
                        <a:pt x="370498" y="711484"/>
                        <a:pt x="365841" y="713102"/>
                        <a:pt x="360520" y="714529"/>
                      </a:cubicBezTo>
                      <a:cubicBezTo>
                        <a:pt x="354914" y="715956"/>
                        <a:pt x="349307" y="717289"/>
                        <a:pt x="343701" y="718716"/>
                      </a:cubicBezTo>
                      <a:cubicBezTo>
                        <a:pt x="337334" y="720238"/>
                        <a:pt x="334484" y="720714"/>
                        <a:pt x="330398" y="721571"/>
                      </a:cubicBezTo>
                      <a:lnTo>
                        <a:pt x="324601" y="722712"/>
                      </a:lnTo>
                      <a:lnTo>
                        <a:pt x="321750" y="723283"/>
                      </a:lnTo>
                      <a:lnTo>
                        <a:pt x="315479" y="724140"/>
                      </a:lnTo>
                      <a:cubicBezTo>
                        <a:pt x="275189" y="729849"/>
                        <a:pt x="236324" y="728707"/>
                        <a:pt x="201735" y="722808"/>
                      </a:cubicBezTo>
                      <a:cubicBezTo>
                        <a:pt x="132083" y="711294"/>
                        <a:pt x="79630" y="683032"/>
                        <a:pt x="46467" y="659433"/>
                      </a:cubicBezTo>
                      <a:cubicBezTo>
                        <a:pt x="38200" y="653058"/>
                        <a:pt x="31358" y="648395"/>
                        <a:pt x="24326" y="642020"/>
                      </a:cubicBezTo>
                      <a:cubicBezTo>
                        <a:pt x="17959" y="636406"/>
                        <a:pt x="10928" y="630125"/>
                        <a:pt x="8932" y="628032"/>
                      </a:cubicBezTo>
                      <a:cubicBezTo>
                        <a:pt x="3136" y="622418"/>
                        <a:pt x="0" y="619373"/>
                        <a:pt x="0" y="619373"/>
                      </a:cubicBezTo>
                      <a:lnTo>
                        <a:pt x="134649" y="515938"/>
                      </a:lnTo>
                      <a:close/>
                    </a:path>
                  </a:pathLst>
                </a:custGeom>
                <a:solidFill>
                  <a:schemeClr val="accent1"/>
                </a:solidFill>
                <a:ln w="9502" cap="flat">
                  <a:noFill/>
                  <a:prstDash val="solid"/>
                  <a:miter/>
                </a:ln>
              </p:spPr>
              <p:txBody>
                <a:bodyPr/>
                <a:lstStyle/>
                <a:p>
                  <a:endParaRPr lang="en-TH"/>
                </a:p>
              </p:txBody>
            </p:sp>
            <p:sp>
              <p:nvSpPr>
                <p:cNvPr id="281" name="Freeform 280">
                  <a:extLst>
                    <a:ext uri="{FF2B5EF4-FFF2-40B4-BE49-F238E27FC236}">
                      <a16:creationId xmlns:a16="http://schemas.microsoft.com/office/drawing/2014/main" id="{86F398B5-CC7B-DA3F-E994-AD8BD82233DC}"/>
                    </a:ext>
                  </a:extLst>
                </p:cNvPr>
                <p:cNvSpPr/>
                <p:nvPr/>
              </p:nvSpPr>
              <p:spPr>
                <a:xfrm>
                  <a:off x="1402930" y="4083930"/>
                  <a:ext cx="718094" cy="727915"/>
                </a:xfrm>
                <a:custGeom>
                  <a:avLst/>
                  <a:gdLst>
                    <a:gd name="csX0" fmla="*/ 717905 w 718094"/>
                    <a:gd name="csY0" fmla="*/ 619373 h 727915"/>
                    <a:gd name="csX1" fmla="*/ 708972 w 718094"/>
                    <a:gd name="csY1" fmla="*/ 628032 h 727915"/>
                    <a:gd name="csX2" fmla="*/ 693579 w 718094"/>
                    <a:gd name="csY2" fmla="*/ 642020 h 727915"/>
                    <a:gd name="csX3" fmla="*/ 671438 w 718094"/>
                    <a:gd name="csY3" fmla="*/ 659434 h 727915"/>
                    <a:gd name="csX4" fmla="*/ 516169 w 718094"/>
                    <a:gd name="csY4" fmla="*/ 722808 h 727915"/>
                    <a:gd name="csX5" fmla="*/ 402426 w 718094"/>
                    <a:gd name="csY5" fmla="*/ 724140 h 727915"/>
                    <a:gd name="csX6" fmla="*/ 396154 w 718094"/>
                    <a:gd name="csY6" fmla="*/ 723283 h 727915"/>
                    <a:gd name="csX7" fmla="*/ 393303 w 718094"/>
                    <a:gd name="csY7" fmla="*/ 722712 h 727915"/>
                    <a:gd name="csX8" fmla="*/ 387507 w 718094"/>
                    <a:gd name="csY8" fmla="*/ 721571 h 727915"/>
                    <a:gd name="csX9" fmla="*/ 374204 w 718094"/>
                    <a:gd name="csY9" fmla="*/ 718716 h 727915"/>
                    <a:gd name="csX10" fmla="*/ 357385 w 718094"/>
                    <a:gd name="csY10" fmla="*/ 714529 h 727915"/>
                    <a:gd name="csX11" fmla="*/ 342371 w 718094"/>
                    <a:gd name="csY11" fmla="*/ 709866 h 727915"/>
                    <a:gd name="csX12" fmla="*/ 285071 w 718094"/>
                    <a:gd name="csY12" fmla="*/ 684935 h 727915"/>
                    <a:gd name="csX13" fmla="*/ 188337 w 718094"/>
                    <a:gd name="csY13" fmla="*/ 605860 h 727915"/>
                    <a:gd name="csX14" fmla="*/ 153749 w 718094"/>
                    <a:gd name="csY14" fmla="*/ 553620 h 727915"/>
                    <a:gd name="csX15" fmla="*/ 147097 w 718094"/>
                    <a:gd name="csY15" fmla="*/ 539441 h 727915"/>
                    <a:gd name="csX16" fmla="*/ 145481 w 718094"/>
                    <a:gd name="csY16" fmla="*/ 535921 h 727915"/>
                    <a:gd name="csX17" fmla="*/ 144246 w 718094"/>
                    <a:gd name="csY17" fmla="*/ 533066 h 727915"/>
                    <a:gd name="csX18" fmla="*/ 143676 w 718094"/>
                    <a:gd name="csY18" fmla="*/ 531639 h 727915"/>
                    <a:gd name="csX19" fmla="*/ 141491 w 718094"/>
                    <a:gd name="csY19" fmla="*/ 525739 h 727915"/>
                    <a:gd name="csX20" fmla="*/ 136454 w 718094"/>
                    <a:gd name="csY20" fmla="*/ 511180 h 727915"/>
                    <a:gd name="csX21" fmla="*/ 132178 w 718094"/>
                    <a:gd name="csY21" fmla="*/ 496621 h 727915"/>
                    <a:gd name="csX22" fmla="*/ 120300 w 718094"/>
                    <a:gd name="csY22" fmla="*/ 386715 h 727915"/>
                    <a:gd name="csX23" fmla="*/ 124386 w 718094"/>
                    <a:gd name="csY23" fmla="*/ 289941 h 727915"/>
                    <a:gd name="csX24" fmla="*/ 122676 w 718094"/>
                    <a:gd name="csY24" fmla="*/ 206965 h 727915"/>
                    <a:gd name="csX25" fmla="*/ 115929 w 718094"/>
                    <a:gd name="csY25" fmla="*/ 171186 h 727915"/>
                    <a:gd name="csX26" fmla="*/ 111178 w 718094"/>
                    <a:gd name="csY26" fmla="*/ 155485 h 727915"/>
                    <a:gd name="csX27" fmla="*/ 107757 w 718094"/>
                    <a:gd name="csY27" fmla="*/ 146636 h 727915"/>
                    <a:gd name="csX28" fmla="*/ 104906 w 718094"/>
                    <a:gd name="csY28" fmla="*/ 140165 h 727915"/>
                    <a:gd name="csX29" fmla="*/ 72123 w 718094"/>
                    <a:gd name="csY29" fmla="*/ 92968 h 727915"/>
                    <a:gd name="csX30" fmla="*/ 36489 w 718094"/>
                    <a:gd name="csY30" fmla="*/ 66514 h 727915"/>
                    <a:gd name="csX31" fmla="*/ 9883 w 718094"/>
                    <a:gd name="csY31" fmla="*/ 56618 h 727915"/>
                    <a:gd name="csX32" fmla="*/ 0 w 718094"/>
                    <a:gd name="csY32" fmla="*/ 54715 h 727915"/>
                    <a:gd name="csX33" fmla="*/ 5987 w 718094"/>
                    <a:gd name="csY33" fmla="*/ 0 h 727915"/>
                    <a:gd name="csX34" fmla="*/ 21950 w 718094"/>
                    <a:gd name="csY34" fmla="*/ 1522 h 727915"/>
                    <a:gd name="csX35" fmla="*/ 65091 w 718094"/>
                    <a:gd name="csY35" fmla="*/ 12941 h 727915"/>
                    <a:gd name="csX36" fmla="*/ 175699 w 718094"/>
                    <a:gd name="csY36" fmla="*/ 108859 h 727915"/>
                    <a:gd name="csX37" fmla="*/ 181591 w 718094"/>
                    <a:gd name="csY37" fmla="*/ 119326 h 727915"/>
                    <a:gd name="csX38" fmla="*/ 186152 w 718094"/>
                    <a:gd name="csY38" fmla="*/ 128176 h 727915"/>
                    <a:gd name="csX39" fmla="*/ 195369 w 718094"/>
                    <a:gd name="csY39" fmla="*/ 149586 h 727915"/>
                    <a:gd name="csX40" fmla="*/ 209052 w 718094"/>
                    <a:gd name="csY40" fmla="*/ 194214 h 727915"/>
                    <a:gd name="csX41" fmla="*/ 221691 w 718094"/>
                    <a:gd name="csY41" fmla="*/ 288895 h 727915"/>
                    <a:gd name="csX42" fmla="*/ 227962 w 718094"/>
                    <a:gd name="csY42" fmla="*/ 382814 h 727915"/>
                    <a:gd name="csX43" fmla="*/ 246207 w 718094"/>
                    <a:gd name="csY43" fmla="*/ 467408 h 727915"/>
                    <a:gd name="csX44" fmla="*/ 250007 w 718094"/>
                    <a:gd name="csY44" fmla="*/ 476448 h 727915"/>
                    <a:gd name="csX45" fmla="*/ 254189 w 718094"/>
                    <a:gd name="csY45" fmla="*/ 485202 h 727915"/>
                    <a:gd name="csX46" fmla="*/ 257039 w 718094"/>
                    <a:gd name="csY46" fmla="*/ 490816 h 727915"/>
                    <a:gd name="csX47" fmla="*/ 257704 w 718094"/>
                    <a:gd name="csY47" fmla="*/ 492244 h 727915"/>
                    <a:gd name="csX48" fmla="*/ 257895 w 718094"/>
                    <a:gd name="csY48" fmla="*/ 492624 h 727915"/>
                    <a:gd name="csX49" fmla="*/ 257514 w 718094"/>
                    <a:gd name="csY49" fmla="*/ 491673 h 727915"/>
                    <a:gd name="csX50" fmla="*/ 257799 w 718094"/>
                    <a:gd name="csY50" fmla="*/ 492149 h 727915"/>
                    <a:gd name="csX51" fmla="*/ 259035 w 718094"/>
                    <a:gd name="csY51" fmla="*/ 494147 h 727915"/>
                    <a:gd name="csX52" fmla="*/ 263976 w 718094"/>
                    <a:gd name="csY52" fmla="*/ 502235 h 727915"/>
                    <a:gd name="csX53" fmla="*/ 288587 w 718094"/>
                    <a:gd name="csY53" fmla="*/ 531734 h 727915"/>
                    <a:gd name="csX54" fmla="*/ 352348 w 718094"/>
                    <a:gd name="csY54" fmla="*/ 573793 h 727915"/>
                    <a:gd name="csX55" fmla="*/ 387032 w 718094"/>
                    <a:gd name="csY55" fmla="*/ 584926 h 727915"/>
                    <a:gd name="csX56" fmla="*/ 395394 w 718094"/>
                    <a:gd name="csY56" fmla="*/ 586734 h 727915"/>
                    <a:gd name="csX57" fmla="*/ 402141 w 718094"/>
                    <a:gd name="csY57" fmla="*/ 587686 h 727915"/>
                    <a:gd name="csX58" fmla="*/ 412308 w 718094"/>
                    <a:gd name="csY58" fmla="*/ 588923 h 727915"/>
                    <a:gd name="csX59" fmla="*/ 418200 w 718094"/>
                    <a:gd name="csY59" fmla="*/ 589589 h 727915"/>
                    <a:gd name="csX60" fmla="*/ 421145 w 718094"/>
                    <a:gd name="csY60" fmla="*/ 589874 h 727915"/>
                    <a:gd name="csX61" fmla="*/ 418865 w 718094"/>
                    <a:gd name="csY61" fmla="*/ 589494 h 727915"/>
                    <a:gd name="csX62" fmla="*/ 419150 w 718094"/>
                    <a:gd name="csY62" fmla="*/ 589494 h 727915"/>
                    <a:gd name="csX63" fmla="*/ 419625 w 718094"/>
                    <a:gd name="csY63" fmla="*/ 589494 h 727915"/>
                    <a:gd name="csX64" fmla="*/ 420670 w 718094"/>
                    <a:gd name="csY64" fmla="*/ 589494 h 727915"/>
                    <a:gd name="csX65" fmla="*/ 481866 w 718094"/>
                    <a:gd name="csY65" fmla="*/ 582642 h 727915"/>
                    <a:gd name="csX66" fmla="*/ 560450 w 718094"/>
                    <a:gd name="csY66" fmla="*/ 540964 h 727915"/>
                    <a:gd name="csX67" fmla="*/ 569382 w 718094"/>
                    <a:gd name="csY67" fmla="*/ 532114 h 727915"/>
                    <a:gd name="csX68" fmla="*/ 575464 w 718094"/>
                    <a:gd name="csY68" fmla="*/ 525358 h 727915"/>
                    <a:gd name="csX69" fmla="*/ 583446 w 718094"/>
                    <a:gd name="csY69" fmla="*/ 515938 h 727915"/>
                    <a:gd name="csX70" fmla="*/ 718095 w 718094"/>
                    <a:gd name="csY70" fmla="*/ 619373 h 7279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718094" h="727915">
                      <a:moveTo>
                        <a:pt x="717905" y="619373"/>
                      </a:moveTo>
                      <a:cubicBezTo>
                        <a:pt x="717905" y="619373"/>
                        <a:pt x="714769" y="622418"/>
                        <a:pt x="708972" y="628032"/>
                      </a:cubicBezTo>
                      <a:cubicBezTo>
                        <a:pt x="706977" y="630125"/>
                        <a:pt x="699945" y="636406"/>
                        <a:pt x="693579" y="642020"/>
                      </a:cubicBezTo>
                      <a:cubicBezTo>
                        <a:pt x="686547" y="648490"/>
                        <a:pt x="679800" y="653058"/>
                        <a:pt x="671438" y="659434"/>
                      </a:cubicBezTo>
                      <a:cubicBezTo>
                        <a:pt x="638370" y="682937"/>
                        <a:pt x="585822" y="711294"/>
                        <a:pt x="516169" y="722808"/>
                      </a:cubicBezTo>
                      <a:cubicBezTo>
                        <a:pt x="481581" y="728707"/>
                        <a:pt x="442811" y="729944"/>
                        <a:pt x="402426" y="724140"/>
                      </a:cubicBezTo>
                      <a:lnTo>
                        <a:pt x="396154" y="723283"/>
                      </a:lnTo>
                      <a:lnTo>
                        <a:pt x="393303" y="722712"/>
                      </a:lnTo>
                      <a:lnTo>
                        <a:pt x="387507" y="721571"/>
                      </a:lnTo>
                      <a:cubicBezTo>
                        <a:pt x="383421" y="720714"/>
                        <a:pt x="380570" y="720238"/>
                        <a:pt x="374204" y="718716"/>
                      </a:cubicBezTo>
                      <a:cubicBezTo>
                        <a:pt x="368597" y="717289"/>
                        <a:pt x="363086" y="715956"/>
                        <a:pt x="357385" y="714529"/>
                      </a:cubicBezTo>
                      <a:cubicBezTo>
                        <a:pt x="352063" y="713006"/>
                        <a:pt x="347407" y="711389"/>
                        <a:pt x="342371" y="709866"/>
                      </a:cubicBezTo>
                      <a:cubicBezTo>
                        <a:pt x="322701" y="703301"/>
                        <a:pt x="303316" y="695117"/>
                        <a:pt x="285071" y="684935"/>
                      </a:cubicBezTo>
                      <a:cubicBezTo>
                        <a:pt x="248297" y="664953"/>
                        <a:pt x="215039" y="638118"/>
                        <a:pt x="188337" y="605860"/>
                      </a:cubicBezTo>
                      <a:cubicBezTo>
                        <a:pt x="175034" y="589684"/>
                        <a:pt x="163251" y="572270"/>
                        <a:pt x="153749" y="553620"/>
                      </a:cubicBezTo>
                      <a:cubicBezTo>
                        <a:pt x="151373" y="548957"/>
                        <a:pt x="149283" y="544199"/>
                        <a:pt x="147097" y="539441"/>
                      </a:cubicBezTo>
                      <a:lnTo>
                        <a:pt x="145481" y="535921"/>
                      </a:lnTo>
                      <a:lnTo>
                        <a:pt x="144246" y="533066"/>
                      </a:lnTo>
                      <a:lnTo>
                        <a:pt x="143676" y="531639"/>
                      </a:lnTo>
                      <a:lnTo>
                        <a:pt x="141491" y="525739"/>
                      </a:lnTo>
                      <a:cubicBezTo>
                        <a:pt x="140160" y="522503"/>
                        <a:pt x="138070" y="516033"/>
                        <a:pt x="136454" y="511180"/>
                      </a:cubicBezTo>
                      <a:cubicBezTo>
                        <a:pt x="134649" y="505851"/>
                        <a:pt x="133603" y="501474"/>
                        <a:pt x="132178" y="496621"/>
                      </a:cubicBezTo>
                      <a:cubicBezTo>
                        <a:pt x="122106" y="458368"/>
                        <a:pt x="120110" y="421257"/>
                        <a:pt x="120300" y="386715"/>
                      </a:cubicBezTo>
                      <a:cubicBezTo>
                        <a:pt x="120585" y="352174"/>
                        <a:pt x="123151" y="319820"/>
                        <a:pt x="124386" y="289941"/>
                      </a:cubicBezTo>
                      <a:cubicBezTo>
                        <a:pt x="125717" y="260062"/>
                        <a:pt x="125717" y="232277"/>
                        <a:pt x="122676" y="206965"/>
                      </a:cubicBezTo>
                      <a:cubicBezTo>
                        <a:pt x="121155" y="194404"/>
                        <a:pt x="118875" y="182415"/>
                        <a:pt x="115929" y="171186"/>
                      </a:cubicBezTo>
                      <a:cubicBezTo>
                        <a:pt x="114599" y="165762"/>
                        <a:pt x="112508" y="159577"/>
                        <a:pt x="111178" y="155485"/>
                      </a:cubicBezTo>
                      <a:cubicBezTo>
                        <a:pt x="110038" y="152536"/>
                        <a:pt x="108897" y="149491"/>
                        <a:pt x="107757" y="146636"/>
                      </a:cubicBezTo>
                      <a:lnTo>
                        <a:pt x="104906" y="140165"/>
                      </a:lnTo>
                      <a:cubicBezTo>
                        <a:pt x="96164" y="121420"/>
                        <a:pt x="84381" y="105053"/>
                        <a:pt x="72123" y="92968"/>
                      </a:cubicBezTo>
                      <a:cubicBezTo>
                        <a:pt x="59960" y="80597"/>
                        <a:pt x="47417" y="72033"/>
                        <a:pt x="36489" y="66514"/>
                      </a:cubicBezTo>
                      <a:cubicBezTo>
                        <a:pt x="25561" y="60805"/>
                        <a:pt x="16249" y="58426"/>
                        <a:pt x="9883" y="56618"/>
                      </a:cubicBezTo>
                      <a:cubicBezTo>
                        <a:pt x="3421" y="55381"/>
                        <a:pt x="0" y="54715"/>
                        <a:pt x="0" y="54715"/>
                      </a:cubicBezTo>
                      <a:lnTo>
                        <a:pt x="5987" y="0"/>
                      </a:lnTo>
                      <a:cubicBezTo>
                        <a:pt x="5987" y="0"/>
                        <a:pt x="11498" y="571"/>
                        <a:pt x="21950" y="1522"/>
                      </a:cubicBezTo>
                      <a:cubicBezTo>
                        <a:pt x="32118" y="3235"/>
                        <a:pt x="47417" y="5900"/>
                        <a:pt x="65091" y="12941"/>
                      </a:cubicBezTo>
                      <a:cubicBezTo>
                        <a:pt x="100725" y="26644"/>
                        <a:pt x="144911" y="57855"/>
                        <a:pt x="175699" y="108859"/>
                      </a:cubicBezTo>
                      <a:cubicBezTo>
                        <a:pt x="177695" y="112285"/>
                        <a:pt x="179595" y="115805"/>
                        <a:pt x="181591" y="119326"/>
                      </a:cubicBezTo>
                      <a:cubicBezTo>
                        <a:pt x="183111" y="122276"/>
                        <a:pt x="184631" y="125131"/>
                        <a:pt x="186152" y="128176"/>
                      </a:cubicBezTo>
                      <a:cubicBezTo>
                        <a:pt x="189858" y="136074"/>
                        <a:pt x="192613" y="142259"/>
                        <a:pt x="195369" y="149586"/>
                      </a:cubicBezTo>
                      <a:cubicBezTo>
                        <a:pt x="200880" y="163859"/>
                        <a:pt x="205441" y="178894"/>
                        <a:pt x="209052" y="194214"/>
                      </a:cubicBezTo>
                      <a:cubicBezTo>
                        <a:pt x="216179" y="224950"/>
                        <a:pt x="219600" y="257017"/>
                        <a:pt x="221691" y="288895"/>
                      </a:cubicBezTo>
                      <a:cubicBezTo>
                        <a:pt x="223876" y="320867"/>
                        <a:pt x="224826" y="352459"/>
                        <a:pt x="227962" y="382814"/>
                      </a:cubicBezTo>
                      <a:cubicBezTo>
                        <a:pt x="231098" y="413074"/>
                        <a:pt x="236419" y="442192"/>
                        <a:pt x="246207" y="467408"/>
                      </a:cubicBezTo>
                      <a:cubicBezTo>
                        <a:pt x="247442" y="470358"/>
                        <a:pt x="248772" y="473974"/>
                        <a:pt x="250007" y="476448"/>
                      </a:cubicBezTo>
                      <a:cubicBezTo>
                        <a:pt x="251433" y="479303"/>
                        <a:pt x="251908" y="480825"/>
                        <a:pt x="254189" y="485202"/>
                      </a:cubicBezTo>
                      <a:lnTo>
                        <a:pt x="257039" y="490816"/>
                      </a:lnTo>
                      <a:lnTo>
                        <a:pt x="257704" y="492244"/>
                      </a:lnTo>
                      <a:lnTo>
                        <a:pt x="257895" y="492624"/>
                      </a:lnTo>
                      <a:cubicBezTo>
                        <a:pt x="257895" y="492624"/>
                        <a:pt x="256944" y="490531"/>
                        <a:pt x="257514" y="491673"/>
                      </a:cubicBezTo>
                      <a:lnTo>
                        <a:pt x="257799" y="492149"/>
                      </a:lnTo>
                      <a:lnTo>
                        <a:pt x="259035" y="494147"/>
                      </a:lnTo>
                      <a:lnTo>
                        <a:pt x="263976" y="502235"/>
                      </a:lnTo>
                      <a:cubicBezTo>
                        <a:pt x="271008" y="512798"/>
                        <a:pt x="279465" y="522694"/>
                        <a:pt x="288587" y="531734"/>
                      </a:cubicBezTo>
                      <a:cubicBezTo>
                        <a:pt x="307117" y="549718"/>
                        <a:pt x="329352" y="564182"/>
                        <a:pt x="352348" y="573793"/>
                      </a:cubicBezTo>
                      <a:cubicBezTo>
                        <a:pt x="363751" y="578836"/>
                        <a:pt x="375534" y="582357"/>
                        <a:pt x="387032" y="584926"/>
                      </a:cubicBezTo>
                      <a:lnTo>
                        <a:pt x="395394" y="586734"/>
                      </a:lnTo>
                      <a:lnTo>
                        <a:pt x="402141" y="587686"/>
                      </a:lnTo>
                      <a:cubicBezTo>
                        <a:pt x="403566" y="588066"/>
                        <a:pt x="408602" y="588542"/>
                        <a:pt x="412308" y="588923"/>
                      </a:cubicBezTo>
                      <a:lnTo>
                        <a:pt x="418200" y="589589"/>
                      </a:lnTo>
                      <a:lnTo>
                        <a:pt x="421145" y="589874"/>
                      </a:lnTo>
                      <a:cubicBezTo>
                        <a:pt x="416204" y="589208"/>
                        <a:pt x="419910" y="589684"/>
                        <a:pt x="418865" y="589494"/>
                      </a:cubicBezTo>
                      <a:lnTo>
                        <a:pt x="419150" y="589494"/>
                      </a:lnTo>
                      <a:cubicBezTo>
                        <a:pt x="419150" y="589494"/>
                        <a:pt x="419625" y="589494"/>
                        <a:pt x="419625" y="589494"/>
                      </a:cubicBezTo>
                      <a:lnTo>
                        <a:pt x="420670" y="589494"/>
                      </a:lnTo>
                      <a:cubicBezTo>
                        <a:pt x="442431" y="590350"/>
                        <a:pt x="463336" y="587781"/>
                        <a:pt x="481866" y="582642"/>
                      </a:cubicBezTo>
                      <a:cubicBezTo>
                        <a:pt x="519210" y="572556"/>
                        <a:pt x="545341" y="554381"/>
                        <a:pt x="560450" y="540964"/>
                      </a:cubicBezTo>
                      <a:cubicBezTo>
                        <a:pt x="563776" y="537538"/>
                        <a:pt x="568147" y="534017"/>
                        <a:pt x="569382" y="532114"/>
                      </a:cubicBezTo>
                      <a:cubicBezTo>
                        <a:pt x="571473" y="529640"/>
                        <a:pt x="572138" y="529355"/>
                        <a:pt x="575464" y="525358"/>
                      </a:cubicBezTo>
                      <a:cubicBezTo>
                        <a:pt x="580690" y="519173"/>
                        <a:pt x="583446" y="515938"/>
                        <a:pt x="583446" y="515938"/>
                      </a:cubicBezTo>
                      <a:lnTo>
                        <a:pt x="718095" y="619373"/>
                      </a:lnTo>
                      <a:close/>
                    </a:path>
                  </a:pathLst>
                </a:custGeom>
                <a:solidFill>
                  <a:schemeClr val="accent1"/>
                </a:solidFill>
                <a:ln w="9502" cap="flat">
                  <a:noFill/>
                  <a:prstDash val="solid"/>
                  <a:miter/>
                </a:ln>
              </p:spPr>
              <p:txBody>
                <a:bodyPr/>
                <a:lstStyle/>
                <a:p>
                  <a:endParaRPr lang="en-TH"/>
                </a:p>
              </p:txBody>
            </p:sp>
            <p:grpSp>
              <p:nvGrpSpPr>
                <p:cNvPr id="282" name="Graphic 19">
                  <a:extLst>
                    <a:ext uri="{FF2B5EF4-FFF2-40B4-BE49-F238E27FC236}">
                      <a16:creationId xmlns:a16="http://schemas.microsoft.com/office/drawing/2014/main" id="{C5F3D891-1FFE-2898-A197-B6CD854A4A30}"/>
                    </a:ext>
                  </a:extLst>
                </p:cNvPr>
                <p:cNvGrpSpPr/>
                <p:nvPr/>
              </p:nvGrpSpPr>
              <p:grpSpPr>
                <a:xfrm>
                  <a:off x="-1347913" y="3423935"/>
                  <a:ext cx="3996701" cy="3195626"/>
                  <a:chOff x="-1347913" y="3423935"/>
                  <a:chExt cx="3996701" cy="3195626"/>
                </a:xfrm>
              </p:grpSpPr>
              <p:sp>
                <p:nvSpPr>
                  <p:cNvPr id="283" name="Freeform 282">
                    <a:extLst>
                      <a:ext uri="{FF2B5EF4-FFF2-40B4-BE49-F238E27FC236}">
                        <a16:creationId xmlns:a16="http://schemas.microsoft.com/office/drawing/2014/main" id="{520DC045-5065-972E-592C-BDC6DD0D6649}"/>
                      </a:ext>
                    </a:extLst>
                  </p:cNvPr>
                  <p:cNvSpPr/>
                  <p:nvPr/>
                </p:nvSpPr>
                <p:spPr>
                  <a:xfrm>
                    <a:off x="-1304581" y="3916645"/>
                    <a:ext cx="557467" cy="490816"/>
                  </a:xfrm>
                  <a:custGeom>
                    <a:avLst/>
                    <a:gdLst>
                      <a:gd name="csX0" fmla="*/ 555794 w 557467"/>
                      <a:gd name="csY0" fmla="*/ 339137 h 490816"/>
                      <a:gd name="csX1" fmla="*/ 515599 w 557467"/>
                      <a:gd name="csY1" fmla="*/ 202398 h 490816"/>
                      <a:gd name="csX2" fmla="*/ 482816 w 557467"/>
                      <a:gd name="csY2" fmla="*/ 164145 h 490816"/>
                      <a:gd name="csX3" fmla="*/ 412308 w 557467"/>
                      <a:gd name="csY3" fmla="*/ 126273 h 490816"/>
                      <a:gd name="csX4" fmla="*/ 271958 w 557467"/>
                      <a:gd name="csY4" fmla="*/ 0 h 490816"/>
                      <a:gd name="csX5" fmla="*/ 0 w 557467"/>
                      <a:gd name="csY5" fmla="*/ 110572 h 490816"/>
                      <a:gd name="csX6" fmla="*/ 42096 w 557467"/>
                      <a:gd name="csY6" fmla="*/ 239889 h 490816"/>
                      <a:gd name="csX7" fmla="*/ 51693 w 557467"/>
                      <a:gd name="csY7" fmla="*/ 376153 h 490816"/>
                      <a:gd name="csX8" fmla="*/ 125716 w 557467"/>
                      <a:gd name="csY8" fmla="*/ 490816 h 490816"/>
                      <a:gd name="csX9" fmla="*/ 55560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555794" y="339137"/>
                        </a:moveTo>
                        <a:cubicBezTo>
                          <a:pt x="563586" y="291559"/>
                          <a:pt x="543156" y="243600"/>
                          <a:pt x="515599" y="202398"/>
                        </a:cubicBezTo>
                        <a:cubicBezTo>
                          <a:pt x="506287" y="188505"/>
                          <a:pt x="496119" y="174993"/>
                          <a:pt x="482816" y="164145"/>
                        </a:cubicBezTo>
                        <a:cubicBezTo>
                          <a:pt x="462481" y="147492"/>
                          <a:pt x="436444" y="138072"/>
                          <a:pt x="412308" y="126273"/>
                        </a:cubicBezTo>
                        <a:cubicBezTo>
                          <a:pt x="353488" y="97535"/>
                          <a:pt x="304076" y="53192"/>
                          <a:pt x="271958" y="0"/>
                        </a:cubicBezTo>
                        <a:lnTo>
                          <a:pt x="0" y="110572"/>
                        </a:lnTo>
                        <a:cubicBezTo>
                          <a:pt x="29552" y="147397"/>
                          <a:pt x="39055" y="194404"/>
                          <a:pt x="42096" y="239889"/>
                        </a:cubicBezTo>
                        <a:cubicBezTo>
                          <a:pt x="45136" y="285374"/>
                          <a:pt x="42666" y="331334"/>
                          <a:pt x="51693" y="376153"/>
                        </a:cubicBezTo>
                        <a:cubicBezTo>
                          <a:pt x="60815" y="420972"/>
                          <a:pt x="83621" y="465981"/>
                          <a:pt x="125716" y="490816"/>
                        </a:cubicBezTo>
                        <a:lnTo>
                          <a:pt x="555604" y="339042"/>
                        </a:lnTo>
                        <a:close/>
                      </a:path>
                    </a:pathLst>
                  </a:custGeom>
                  <a:solidFill>
                    <a:srgbClr val="479593"/>
                  </a:solidFill>
                  <a:ln w="9502" cap="flat">
                    <a:noFill/>
                    <a:prstDash val="solid"/>
                    <a:miter/>
                  </a:ln>
                </p:spPr>
                <p:txBody>
                  <a:bodyPr/>
                  <a:lstStyle/>
                  <a:p>
                    <a:endParaRPr lang="en-TH"/>
                  </a:p>
                </p:txBody>
              </p:sp>
              <p:sp>
                <p:nvSpPr>
                  <p:cNvPr id="284" name="Freeform 283">
                    <a:extLst>
                      <a:ext uri="{FF2B5EF4-FFF2-40B4-BE49-F238E27FC236}">
                        <a16:creationId xmlns:a16="http://schemas.microsoft.com/office/drawing/2014/main" id="{1244C77A-686E-9D76-3025-7F2CE027750E}"/>
                      </a:ext>
                    </a:extLst>
                  </p:cNvPr>
                  <p:cNvSpPr/>
                  <p:nvPr/>
                </p:nvSpPr>
                <p:spPr>
                  <a:xfrm>
                    <a:off x="2047988" y="3916645"/>
                    <a:ext cx="557467" cy="490816"/>
                  </a:xfrm>
                  <a:custGeom>
                    <a:avLst/>
                    <a:gdLst>
                      <a:gd name="csX0" fmla="*/ 1674 w 557467"/>
                      <a:gd name="csY0" fmla="*/ 339137 h 490816"/>
                      <a:gd name="csX1" fmla="*/ 41869 w 557467"/>
                      <a:gd name="csY1" fmla="*/ 202398 h 490816"/>
                      <a:gd name="csX2" fmla="*/ 74652 w 557467"/>
                      <a:gd name="csY2" fmla="*/ 164145 h 490816"/>
                      <a:gd name="csX3" fmla="*/ 145160 w 557467"/>
                      <a:gd name="csY3" fmla="*/ 126273 h 490816"/>
                      <a:gd name="csX4" fmla="*/ 285510 w 557467"/>
                      <a:gd name="csY4" fmla="*/ 0 h 490816"/>
                      <a:gd name="csX5" fmla="*/ 557468 w 557467"/>
                      <a:gd name="csY5" fmla="*/ 110572 h 490816"/>
                      <a:gd name="csX6" fmla="*/ 515372 w 557467"/>
                      <a:gd name="csY6" fmla="*/ 239889 h 490816"/>
                      <a:gd name="csX7" fmla="*/ 505775 w 557467"/>
                      <a:gd name="csY7" fmla="*/ 376153 h 490816"/>
                      <a:gd name="csX8" fmla="*/ 431751 w 557467"/>
                      <a:gd name="csY8" fmla="*/ 490816 h 490816"/>
                      <a:gd name="csX9" fmla="*/ 1864 w 557467"/>
                      <a:gd name="csY9" fmla="*/ 339042 h 49081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557467" h="490816">
                        <a:moveTo>
                          <a:pt x="1674" y="339137"/>
                        </a:moveTo>
                        <a:cubicBezTo>
                          <a:pt x="-6118" y="291559"/>
                          <a:pt x="14312" y="243600"/>
                          <a:pt x="41869" y="202398"/>
                        </a:cubicBezTo>
                        <a:cubicBezTo>
                          <a:pt x="51181" y="188505"/>
                          <a:pt x="61444" y="174993"/>
                          <a:pt x="74652" y="164145"/>
                        </a:cubicBezTo>
                        <a:cubicBezTo>
                          <a:pt x="94987" y="147492"/>
                          <a:pt x="121024" y="138072"/>
                          <a:pt x="145160" y="126273"/>
                        </a:cubicBezTo>
                        <a:cubicBezTo>
                          <a:pt x="203979" y="97535"/>
                          <a:pt x="253392" y="53192"/>
                          <a:pt x="285510" y="0"/>
                        </a:cubicBezTo>
                        <a:lnTo>
                          <a:pt x="557468" y="110572"/>
                        </a:lnTo>
                        <a:cubicBezTo>
                          <a:pt x="527915" y="147397"/>
                          <a:pt x="518413" y="194404"/>
                          <a:pt x="515372" y="239889"/>
                        </a:cubicBezTo>
                        <a:cubicBezTo>
                          <a:pt x="512332" y="285374"/>
                          <a:pt x="514802" y="331334"/>
                          <a:pt x="505775" y="376153"/>
                        </a:cubicBezTo>
                        <a:cubicBezTo>
                          <a:pt x="496653" y="420972"/>
                          <a:pt x="473847" y="465981"/>
                          <a:pt x="431751" y="490816"/>
                        </a:cubicBezTo>
                        <a:lnTo>
                          <a:pt x="1864" y="339042"/>
                        </a:lnTo>
                        <a:close/>
                      </a:path>
                    </a:pathLst>
                  </a:custGeom>
                  <a:solidFill>
                    <a:schemeClr val="accent1"/>
                  </a:solidFill>
                  <a:ln w="9502" cap="flat">
                    <a:noFill/>
                    <a:prstDash val="solid"/>
                    <a:miter/>
                  </a:ln>
                </p:spPr>
                <p:txBody>
                  <a:bodyPr/>
                  <a:lstStyle/>
                  <a:p>
                    <a:endParaRPr lang="en-TH"/>
                  </a:p>
                </p:txBody>
              </p:sp>
              <p:sp>
                <p:nvSpPr>
                  <p:cNvPr id="285" name="Freeform 284">
                    <a:extLst>
                      <a:ext uri="{FF2B5EF4-FFF2-40B4-BE49-F238E27FC236}">
                        <a16:creationId xmlns:a16="http://schemas.microsoft.com/office/drawing/2014/main" id="{19F064A8-3D5F-8227-B9F6-AC555C8B82D4}"/>
                      </a:ext>
                    </a:extLst>
                  </p:cNvPr>
                  <p:cNvSpPr/>
                  <p:nvPr/>
                </p:nvSpPr>
                <p:spPr>
                  <a:xfrm>
                    <a:off x="-181300" y="4010400"/>
                    <a:ext cx="1598769" cy="2571178"/>
                  </a:xfrm>
                  <a:custGeom>
                    <a:avLst/>
                    <a:gdLst>
                      <a:gd name="csX0" fmla="*/ 468177 w 1598769"/>
                      <a:gd name="csY0" fmla="*/ 193141 h 2571178"/>
                      <a:gd name="csX1" fmla="*/ 771873 w 1598769"/>
                      <a:gd name="csY1" fmla="*/ 555877 h 2571178"/>
                      <a:gd name="csX2" fmla="*/ 844377 w 1598769"/>
                      <a:gd name="csY2" fmla="*/ 614493 h 2571178"/>
                      <a:gd name="csX3" fmla="*/ 925527 w 1598769"/>
                      <a:gd name="csY3" fmla="*/ 573481 h 2571178"/>
                      <a:gd name="csX4" fmla="*/ 1196345 w 1598769"/>
                      <a:gd name="csY4" fmla="*/ 177916 h 2571178"/>
                      <a:gd name="csX5" fmla="*/ 1598770 w 1598769"/>
                      <a:gd name="csY5" fmla="*/ 45649 h 2571178"/>
                      <a:gd name="csX6" fmla="*/ 1355414 w 1598769"/>
                      <a:gd name="csY6" fmla="*/ 482797 h 2571178"/>
                      <a:gd name="csX7" fmla="*/ 1230078 w 1598769"/>
                      <a:gd name="csY7" fmla="*/ 579666 h 2571178"/>
                      <a:gd name="csX8" fmla="*/ 1080035 w 1598769"/>
                      <a:gd name="csY8" fmla="*/ 1053259 h 2571178"/>
                      <a:gd name="csX9" fmla="*/ 1091153 w 1598769"/>
                      <a:gd name="csY9" fmla="*/ 1114730 h 2571178"/>
                      <a:gd name="csX10" fmla="*/ 1198340 w 1598769"/>
                      <a:gd name="csY10" fmla="*/ 1150604 h 2571178"/>
                      <a:gd name="csX11" fmla="*/ 1266282 w 1598769"/>
                      <a:gd name="csY11" fmla="*/ 1257465 h 2571178"/>
                      <a:gd name="csX12" fmla="*/ 1311133 w 1598769"/>
                      <a:gd name="csY12" fmla="*/ 1550546 h 2571178"/>
                      <a:gd name="csX13" fmla="*/ 1294979 w 1598769"/>
                      <a:gd name="csY13" fmla="*/ 1682719 h 2571178"/>
                      <a:gd name="csX14" fmla="*/ 1294979 w 1598769"/>
                      <a:gd name="csY14" fmla="*/ 1773783 h 2571178"/>
                      <a:gd name="csX15" fmla="*/ 1239390 w 1598769"/>
                      <a:gd name="csY15" fmla="*/ 1895488 h 2571178"/>
                      <a:gd name="csX16" fmla="*/ 1147883 w 1598769"/>
                      <a:gd name="csY16" fmla="*/ 2272212 h 2571178"/>
                      <a:gd name="csX17" fmla="*/ 1056850 w 1598769"/>
                      <a:gd name="csY17" fmla="*/ 2531799 h 2571178"/>
                      <a:gd name="csX18" fmla="*/ 833164 w 1598769"/>
                      <a:gd name="csY18" fmla="*/ 2564247 h 2571178"/>
                      <a:gd name="csX19" fmla="*/ 672954 w 1598769"/>
                      <a:gd name="csY19" fmla="*/ 2515337 h 2571178"/>
                      <a:gd name="csX20" fmla="*/ 519585 w 1598769"/>
                      <a:gd name="csY20" fmla="*/ 2281918 h 2571178"/>
                      <a:gd name="csX21" fmla="*/ 424847 w 1598769"/>
                      <a:gd name="csY21" fmla="*/ 2037747 h 2571178"/>
                      <a:gd name="csX22" fmla="*/ 379710 w 1598769"/>
                      <a:gd name="csY22" fmla="*/ 1887400 h 2571178"/>
                      <a:gd name="csX23" fmla="*/ 384176 w 1598769"/>
                      <a:gd name="csY23" fmla="*/ 1658454 h 2571178"/>
                      <a:gd name="csX24" fmla="*/ 351868 w 1598769"/>
                      <a:gd name="csY24" fmla="*/ 1383642 h 2571178"/>
                      <a:gd name="csX25" fmla="*/ 445942 w 1598769"/>
                      <a:gd name="csY25" fmla="*/ 1135474 h 2571178"/>
                      <a:gd name="csX26" fmla="*/ 546762 w 1598769"/>
                      <a:gd name="csY26" fmla="*/ 1065439 h 2571178"/>
                      <a:gd name="csX27" fmla="*/ 574604 w 1598769"/>
                      <a:gd name="csY27" fmla="*/ 948968 h 2571178"/>
                      <a:gd name="csX28" fmla="*/ 528138 w 1598769"/>
                      <a:gd name="csY28" fmla="*/ 709935 h 2571178"/>
                      <a:gd name="csX29" fmla="*/ 374674 w 1598769"/>
                      <a:gd name="csY29" fmla="*/ 525522 h 2571178"/>
                      <a:gd name="csX30" fmla="*/ 155359 w 1598769"/>
                      <a:gd name="csY30" fmla="*/ 270694 h 2571178"/>
                      <a:gd name="csX31" fmla="*/ 3416 w 1598769"/>
                      <a:gd name="csY31" fmla="*/ 10726 h 2571178"/>
                      <a:gd name="csX32" fmla="*/ 203821 w 1598769"/>
                      <a:gd name="csY32" fmla="*/ 46600 h 2571178"/>
                      <a:gd name="csX33" fmla="*/ 468177 w 1598769"/>
                      <a:gd name="csY33" fmla="*/ 192951 h 25711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Lst>
                    <a:rect l="l" t="t" r="r" b="b"/>
                    <a:pathLst>
                      <a:path w="1598769" h="2571178">
                        <a:moveTo>
                          <a:pt x="468177" y="193141"/>
                        </a:moveTo>
                        <a:cubicBezTo>
                          <a:pt x="588573" y="295624"/>
                          <a:pt x="680841" y="426560"/>
                          <a:pt x="771873" y="555877"/>
                        </a:cubicBezTo>
                        <a:cubicBezTo>
                          <a:pt x="790308" y="582140"/>
                          <a:pt x="812544" y="610687"/>
                          <a:pt x="844377" y="614493"/>
                        </a:cubicBezTo>
                        <a:cubicBezTo>
                          <a:pt x="875639" y="618205"/>
                          <a:pt x="903861" y="596414"/>
                          <a:pt x="925527" y="573481"/>
                        </a:cubicBezTo>
                        <a:cubicBezTo>
                          <a:pt x="1035849" y="457010"/>
                          <a:pt x="1077185" y="285348"/>
                          <a:pt x="1196345" y="177916"/>
                        </a:cubicBezTo>
                        <a:cubicBezTo>
                          <a:pt x="1303341" y="81428"/>
                          <a:pt x="1454999" y="53452"/>
                          <a:pt x="1598770" y="45649"/>
                        </a:cubicBezTo>
                        <a:cubicBezTo>
                          <a:pt x="1544892" y="205892"/>
                          <a:pt x="1485312" y="374699"/>
                          <a:pt x="1355414" y="482797"/>
                        </a:cubicBezTo>
                        <a:cubicBezTo>
                          <a:pt x="1314839" y="516578"/>
                          <a:pt x="1268468" y="543317"/>
                          <a:pt x="1230078" y="579666"/>
                        </a:cubicBezTo>
                        <a:cubicBezTo>
                          <a:pt x="1106737" y="696328"/>
                          <a:pt x="1089443" y="883596"/>
                          <a:pt x="1080035" y="1053259"/>
                        </a:cubicBezTo>
                        <a:cubicBezTo>
                          <a:pt x="1078800" y="1074479"/>
                          <a:pt x="1078230" y="1097793"/>
                          <a:pt x="1091153" y="1114730"/>
                        </a:cubicBezTo>
                        <a:cubicBezTo>
                          <a:pt x="1114529" y="1145371"/>
                          <a:pt x="1163086" y="1135094"/>
                          <a:pt x="1198340" y="1150604"/>
                        </a:cubicBezTo>
                        <a:cubicBezTo>
                          <a:pt x="1238250" y="1168208"/>
                          <a:pt x="1254404" y="1215406"/>
                          <a:pt x="1266282" y="1257465"/>
                        </a:cubicBezTo>
                        <a:cubicBezTo>
                          <a:pt x="1293269" y="1353192"/>
                          <a:pt x="1320636" y="1451584"/>
                          <a:pt x="1311133" y="1550546"/>
                        </a:cubicBezTo>
                        <a:cubicBezTo>
                          <a:pt x="1306857" y="1594794"/>
                          <a:pt x="1295359" y="1638281"/>
                          <a:pt x="1294979" y="1682719"/>
                        </a:cubicBezTo>
                        <a:cubicBezTo>
                          <a:pt x="1294694" y="1713073"/>
                          <a:pt x="1299635" y="1743714"/>
                          <a:pt x="1294979" y="1773783"/>
                        </a:cubicBezTo>
                        <a:cubicBezTo>
                          <a:pt x="1288043" y="1818126"/>
                          <a:pt x="1260961" y="1856189"/>
                          <a:pt x="1239390" y="1895488"/>
                        </a:cubicBezTo>
                        <a:cubicBezTo>
                          <a:pt x="1176675" y="2009676"/>
                          <a:pt x="1157480" y="2142324"/>
                          <a:pt x="1147883" y="2272212"/>
                        </a:cubicBezTo>
                        <a:cubicBezTo>
                          <a:pt x="1140851" y="2366702"/>
                          <a:pt x="1132013" y="2474324"/>
                          <a:pt x="1056850" y="2531799"/>
                        </a:cubicBezTo>
                        <a:cubicBezTo>
                          <a:pt x="995369" y="2578901"/>
                          <a:pt x="909848" y="2575095"/>
                          <a:pt x="833164" y="2564247"/>
                        </a:cubicBezTo>
                        <a:cubicBezTo>
                          <a:pt x="777480" y="2556444"/>
                          <a:pt x="720561" y="2545406"/>
                          <a:pt x="672954" y="2515337"/>
                        </a:cubicBezTo>
                        <a:cubicBezTo>
                          <a:pt x="592944" y="2464713"/>
                          <a:pt x="553889" y="2370318"/>
                          <a:pt x="519585" y="2281918"/>
                        </a:cubicBezTo>
                        <a:cubicBezTo>
                          <a:pt x="488037" y="2200560"/>
                          <a:pt x="456490" y="2119105"/>
                          <a:pt x="424847" y="2037747"/>
                        </a:cubicBezTo>
                        <a:cubicBezTo>
                          <a:pt x="405842" y="1988837"/>
                          <a:pt x="386742" y="1939355"/>
                          <a:pt x="379710" y="1887400"/>
                        </a:cubicBezTo>
                        <a:cubicBezTo>
                          <a:pt x="369448" y="1811655"/>
                          <a:pt x="385412" y="1734959"/>
                          <a:pt x="384176" y="1658454"/>
                        </a:cubicBezTo>
                        <a:cubicBezTo>
                          <a:pt x="382656" y="1566152"/>
                          <a:pt x="356239" y="1475849"/>
                          <a:pt x="351868" y="1383642"/>
                        </a:cubicBezTo>
                        <a:cubicBezTo>
                          <a:pt x="347497" y="1291436"/>
                          <a:pt x="371158" y="1189428"/>
                          <a:pt x="445942" y="1135474"/>
                        </a:cubicBezTo>
                        <a:cubicBezTo>
                          <a:pt x="479295" y="1111400"/>
                          <a:pt x="521486" y="1097983"/>
                          <a:pt x="546762" y="1065439"/>
                        </a:cubicBezTo>
                        <a:cubicBezTo>
                          <a:pt x="571753" y="1033277"/>
                          <a:pt x="574699" y="989600"/>
                          <a:pt x="574604" y="948968"/>
                        </a:cubicBezTo>
                        <a:cubicBezTo>
                          <a:pt x="574414" y="867038"/>
                          <a:pt x="565197" y="783015"/>
                          <a:pt x="528138" y="709935"/>
                        </a:cubicBezTo>
                        <a:cubicBezTo>
                          <a:pt x="491743" y="638378"/>
                          <a:pt x="431213" y="582616"/>
                          <a:pt x="374674" y="525522"/>
                        </a:cubicBezTo>
                        <a:cubicBezTo>
                          <a:pt x="295709" y="445876"/>
                          <a:pt x="222446" y="360616"/>
                          <a:pt x="155359" y="270694"/>
                        </a:cubicBezTo>
                        <a:cubicBezTo>
                          <a:pt x="127232" y="232916"/>
                          <a:pt x="-24521" y="59446"/>
                          <a:pt x="3416" y="10726"/>
                        </a:cubicBezTo>
                        <a:cubicBezTo>
                          <a:pt x="23466" y="-24291"/>
                          <a:pt x="169423" y="36799"/>
                          <a:pt x="203821" y="46600"/>
                        </a:cubicBezTo>
                        <a:cubicBezTo>
                          <a:pt x="301506" y="74576"/>
                          <a:pt x="391113" y="127388"/>
                          <a:pt x="468177" y="192951"/>
                        </a:cubicBezTo>
                        <a:close/>
                      </a:path>
                    </a:pathLst>
                  </a:custGeom>
                  <a:solidFill>
                    <a:srgbClr val="9F2424"/>
                  </a:solidFill>
                  <a:ln w="9502" cap="flat">
                    <a:noFill/>
                    <a:prstDash val="solid"/>
                    <a:miter/>
                  </a:ln>
                </p:spPr>
                <p:txBody>
                  <a:bodyPr/>
                  <a:lstStyle/>
                  <a:p>
                    <a:endParaRPr lang="en-TH"/>
                  </a:p>
                </p:txBody>
              </p:sp>
              <p:grpSp>
                <p:nvGrpSpPr>
                  <p:cNvPr id="286" name="Graphic 19">
                    <a:extLst>
                      <a:ext uri="{FF2B5EF4-FFF2-40B4-BE49-F238E27FC236}">
                        <a16:creationId xmlns:a16="http://schemas.microsoft.com/office/drawing/2014/main" id="{B4DB8DD1-1C47-E295-349A-8B1E3D497B86}"/>
                      </a:ext>
                    </a:extLst>
                  </p:cNvPr>
                  <p:cNvGrpSpPr/>
                  <p:nvPr/>
                </p:nvGrpSpPr>
                <p:grpSpPr>
                  <a:xfrm>
                    <a:off x="-1347913" y="3423935"/>
                    <a:ext cx="3996701" cy="3195626"/>
                    <a:chOff x="-1347913" y="3423935"/>
                    <a:chExt cx="3996701" cy="3195626"/>
                  </a:xfrm>
                  <a:solidFill>
                    <a:srgbClr val="479593"/>
                  </a:solidFill>
                </p:grpSpPr>
                <p:sp>
                  <p:nvSpPr>
                    <p:cNvPr id="287" name="Freeform 286">
                      <a:extLst>
                        <a:ext uri="{FF2B5EF4-FFF2-40B4-BE49-F238E27FC236}">
                          <a16:creationId xmlns:a16="http://schemas.microsoft.com/office/drawing/2014/main" id="{94C2DCA1-2AD8-997F-96CC-AE801D01C225}"/>
                        </a:ext>
                      </a:extLst>
                    </p:cNvPr>
                    <p:cNvSpPr/>
                    <p:nvPr/>
                  </p:nvSpPr>
                  <p:spPr>
                    <a:xfrm>
                      <a:off x="-1117394" y="3611240"/>
                      <a:ext cx="1692762" cy="3008320"/>
                    </a:xfrm>
                    <a:custGeom>
                      <a:avLst/>
                      <a:gdLst>
                        <a:gd name="csX0" fmla="*/ 1364931 w 1692762"/>
                        <a:gd name="csY0" fmla="*/ 2031446 h 3008320"/>
                        <a:gd name="csX1" fmla="*/ 1418905 w 1692762"/>
                        <a:gd name="csY1" fmla="*/ 1923063 h 3008320"/>
                        <a:gd name="csX2" fmla="*/ 1501290 w 1692762"/>
                        <a:gd name="csY2" fmla="*/ 1868824 h 3008320"/>
                        <a:gd name="csX3" fmla="*/ 1480860 w 1692762"/>
                        <a:gd name="csY3" fmla="*/ 1806972 h 3008320"/>
                        <a:gd name="csX4" fmla="*/ 1408167 w 1692762"/>
                        <a:gd name="csY4" fmla="*/ 1706202 h 3008320"/>
                        <a:gd name="csX5" fmla="*/ 1372153 w 1692762"/>
                        <a:gd name="csY5" fmla="*/ 1635500 h 3008320"/>
                        <a:gd name="csX6" fmla="*/ 1478294 w 1692762"/>
                        <a:gd name="csY6" fmla="*/ 1674229 h 3008320"/>
                        <a:gd name="csX7" fmla="*/ 1690862 w 1692762"/>
                        <a:gd name="csY7" fmla="*/ 1764437 h 3008320"/>
                        <a:gd name="csX8" fmla="*/ 1692763 w 1692762"/>
                        <a:gd name="csY8" fmla="*/ 1764628 h 3008320"/>
                        <a:gd name="csX9" fmla="*/ 1682120 w 1692762"/>
                        <a:gd name="csY9" fmla="*/ 1748546 h 3008320"/>
                        <a:gd name="csX10" fmla="*/ 1642495 w 1692762"/>
                        <a:gd name="csY10" fmla="*/ 1370775 h 3008320"/>
                        <a:gd name="csX11" fmla="*/ 1677084 w 1692762"/>
                        <a:gd name="csY11" fmla="*/ 1263344 h 3008320"/>
                        <a:gd name="csX12" fmla="*/ 1603726 w 1692762"/>
                        <a:gd name="csY12" fmla="*/ 1101673 h 3008320"/>
                        <a:gd name="csX13" fmla="*/ 1457294 w 1692762"/>
                        <a:gd name="csY13" fmla="*/ 979778 h 3008320"/>
                        <a:gd name="csX14" fmla="*/ 1025126 w 1692762"/>
                        <a:gd name="csY14" fmla="*/ 389523 h 3008320"/>
                        <a:gd name="csX15" fmla="*/ 1004601 w 1692762"/>
                        <a:gd name="csY15" fmla="*/ 370492 h 3008320"/>
                        <a:gd name="csX16" fmla="*/ 775119 w 1692762"/>
                        <a:gd name="csY16" fmla="*/ 218527 h 3008320"/>
                        <a:gd name="csX17" fmla="*/ 658049 w 1692762"/>
                        <a:gd name="csY17" fmla="*/ 163146 h 3008320"/>
                        <a:gd name="csX18" fmla="*/ 497174 w 1692762"/>
                        <a:gd name="csY18" fmla="*/ 73033 h 3008320"/>
                        <a:gd name="csX19" fmla="*/ 294203 w 1692762"/>
                        <a:gd name="csY19" fmla="*/ 3093 h 3008320"/>
                        <a:gd name="csX20" fmla="*/ 107387 w 1692762"/>
                        <a:gd name="csY20" fmla="*/ 31545 h 3008320"/>
                        <a:gd name="csX21" fmla="*/ 89617 w 1692762"/>
                        <a:gd name="csY21" fmla="*/ 42583 h 3008320"/>
                        <a:gd name="csX22" fmla="*/ 81350 w 1692762"/>
                        <a:gd name="csY22" fmla="*/ 48673 h 3008320"/>
                        <a:gd name="csX23" fmla="*/ 74698 w 1692762"/>
                        <a:gd name="csY23" fmla="*/ 54192 h 3008320"/>
                        <a:gd name="csX24" fmla="*/ 71088 w 1692762"/>
                        <a:gd name="csY24" fmla="*/ 57237 h 3008320"/>
                        <a:gd name="csX25" fmla="*/ 66146 w 1692762"/>
                        <a:gd name="csY25" fmla="*/ 61900 h 3008320"/>
                        <a:gd name="csX26" fmla="*/ 61205 w 1692762"/>
                        <a:gd name="csY26" fmla="*/ 66563 h 3008320"/>
                        <a:gd name="csX27" fmla="*/ 59970 w 1692762"/>
                        <a:gd name="csY27" fmla="*/ 67704 h 3008320"/>
                        <a:gd name="csX28" fmla="*/ 59400 w 1692762"/>
                        <a:gd name="csY28" fmla="*/ 68275 h 3008320"/>
                        <a:gd name="csX29" fmla="*/ 60540 w 1692762"/>
                        <a:gd name="csY29" fmla="*/ 67324 h 3008320"/>
                        <a:gd name="csX30" fmla="*/ 58734 w 1692762"/>
                        <a:gd name="csY30" fmla="*/ 69322 h 3008320"/>
                        <a:gd name="csX31" fmla="*/ 44861 w 1692762"/>
                        <a:gd name="csY31" fmla="*/ 85118 h 3008320"/>
                        <a:gd name="csX32" fmla="*/ 8372 w 1692762"/>
                        <a:gd name="csY32" fmla="*/ 151918 h 3008320"/>
                        <a:gd name="csX33" fmla="*/ 13788 w 1692762"/>
                        <a:gd name="csY33" fmla="*/ 293415 h 3008320"/>
                        <a:gd name="csX34" fmla="*/ 72513 w 1692762"/>
                        <a:gd name="csY34" fmla="*/ 418546 h 3008320"/>
                        <a:gd name="csX35" fmla="*/ 137129 w 1692762"/>
                        <a:gd name="csY35" fmla="*/ 512180 h 3008320"/>
                        <a:gd name="csX36" fmla="*/ 184261 w 1692762"/>
                        <a:gd name="csY36" fmla="*/ 570891 h 3008320"/>
                        <a:gd name="csX37" fmla="*/ 202030 w 1692762"/>
                        <a:gd name="csY37" fmla="*/ 592016 h 3008320"/>
                        <a:gd name="csX38" fmla="*/ 62630 w 1692762"/>
                        <a:gd name="csY38" fmla="*/ 684793 h 3008320"/>
                        <a:gd name="csX39" fmla="*/ 266741 w 1692762"/>
                        <a:gd name="csY39" fmla="*/ 549005 h 3008320"/>
                        <a:gd name="csX40" fmla="*/ 249067 w 1692762"/>
                        <a:gd name="csY40" fmla="*/ 528261 h 3008320"/>
                        <a:gd name="csX41" fmla="*/ 203551 w 1692762"/>
                        <a:gd name="csY41" fmla="*/ 472404 h 3008320"/>
                        <a:gd name="csX42" fmla="*/ 142260 w 1692762"/>
                        <a:gd name="csY42" fmla="*/ 385431 h 3008320"/>
                        <a:gd name="csX43" fmla="*/ 88952 w 1692762"/>
                        <a:gd name="csY43" fmla="*/ 276192 h 3008320"/>
                        <a:gd name="csX44" fmla="*/ 81160 w 1692762"/>
                        <a:gd name="csY44" fmla="*/ 172376 h 3008320"/>
                        <a:gd name="csX45" fmla="*/ 104346 w 1692762"/>
                        <a:gd name="csY45" fmla="*/ 127177 h 3008320"/>
                        <a:gd name="csX46" fmla="*/ 114133 w 1692762"/>
                        <a:gd name="csY46" fmla="*/ 115568 h 3008320"/>
                        <a:gd name="csX47" fmla="*/ 115369 w 1692762"/>
                        <a:gd name="csY47" fmla="*/ 114046 h 3008320"/>
                        <a:gd name="csX48" fmla="*/ 112518 w 1692762"/>
                        <a:gd name="csY48" fmla="*/ 116710 h 3008320"/>
                        <a:gd name="csX49" fmla="*/ 113088 w 1692762"/>
                        <a:gd name="csY49" fmla="*/ 116139 h 3008320"/>
                        <a:gd name="csX50" fmla="*/ 114323 w 1692762"/>
                        <a:gd name="csY50" fmla="*/ 114997 h 3008320"/>
                        <a:gd name="csX51" fmla="*/ 119170 w 1692762"/>
                        <a:gd name="csY51" fmla="*/ 110334 h 3008320"/>
                        <a:gd name="csX52" fmla="*/ 124111 w 1692762"/>
                        <a:gd name="csY52" fmla="*/ 105672 h 3008320"/>
                        <a:gd name="csX53" fmla="*/ 125441 w 1692762"/>
                        <a:gd name="csY53" fmla="*/ 104530 h 3008320"/>
                        <a:gd name="csX54" fmla="*/ 126011 w 1692762"/>
                        <a:gd name="csY54" fmla="*/ 104054 h 3008320"/>
                        <a:gd name="csX55" fmla="*/ 128482 w 1692762"/>
                        <a:gd name="csY55" fmla="*/ 101770 h 3008320"/>
                        <a:gd name="csX56" fmla="*/ 133613 w 1692762"/>
                        <a:gd name="csY56" fmla="*/ 97774 h 3008320"/>
                        <a:gd name="csX57" fmla="*/ 144731 w 1692762"/>
                        <a:gd name="csY57" fmla="*/ 90447 h 3008320"/>
                        <a:gd name="csX58" fmla="*/ 282991 w 1692762"/>
                        <a:gd name="csY58" fmla="*/ 68751 h 3008320"/>
                        <a:gd name="csX59" fmla="*/ 368132 w 1692762"/>
                        <a:gd name="csY59" fmla="*/ 87116 h 3008320"/>
                        <a:gd name="csX60" fmla="*/ 711548 w 1692762"/>
                        <a:gd name="csY60" fmla="*/ 362404 h 3008320"/>
                        <a:gd name="csX61" fmla="*/ 1287392 w 1692762"/>
                        <a:gd name="csY61" fmla="*/ 1277046 h 3008320"/>
                        <a:gd name="csX62" fmla="*/ 1272948 w 1692762"/>
                        <a:gd name="csY62" fmla="*/ 1518934 h 3008320"/>
                        <a:gd name="csX63" fmla="*/ 1206811 w 1692762"/>
                        <a:gd name="csY63" fmla="*/ 1646348 h 3008320"/>
                        <a:gd name="csX64" fmla="*/ 1227052 w 1692762"/>
                        <a:gd name="csY64" fmla="*/ 2067796 h 3008320"/>
                        <a:gd name="csX65" fmla="*/ 1493593 w 1692762"/>
                        <a:gd name="csY65" fmla="*/ 3008321 h 3008320"/>
                        <a:gd name="csX66" fmla="*/ 1571418 w 1692762"/>
                        <a:gd name="csY66" fmla="*/ 3000994 h 3008320"/>
                        <a:gd name="csX67" fmla="*/ 1593083 w 1692762"/>
                        <a:gd name="csY67" fmla="*/ 2997092 h 3008320"/>
                        <a:gd name="csX68" fmla="*/ 1591943 w 1692762"/>
                        <a:gd name="csY68" fmla="*/ 2988624 h 3008320"/>
                        <a:gd name="csX69" fmla="*/ 1397999 w 1692762"/>
                        <a:gd name="csY69" fmla="*/ 2151628 h 3008320"/>
                        <a:gd name="csX70" fmla="*/ 1365121 w 1692762"/>
                        <a:gd name="csY70" fmla="*/ 2031446 h 300832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Lst>
                      <a:rect l="l" t="t" r="r" b="b"/>
                      <a:pathLst>
                        <a:path w="1692762" h="3008320">
                          <a:moveTo>
                            <a:pt x="1364931" y="2031446"/>
                          </a:moveTo>
                          <a:cubicBezTo>
                            <a:pt x="1363601" y="1990053"/>
                            <a:pt x="1380515" y="1945520"/>
                            <a:pt x="1418905" y="1923063"/>
                          </a:cubicBezTo>
                          <a:cubicBezTo>
                            <a:pt x="1448362" y="1905935"/>
                            <a:pt x="1491313" y="1899179"/>
                            <a:pt x="1501290" y="1868824"/>
                          </a:cubicBezTo>
                          <a:cubicBezTo>
                            <a:pt x="1508322" y="1847509"/>
                            <a:pt x="1494258" y="1825623"/>
                            <a:pt x="1480860" y="1806972"/>
                          </a:cubicBezTo>
                          <a:cubicBezTo>
                            <a:pt x="1456629" y="1773382"/>
                            <a:pt x="1432398" y="1739792"/>
                            <a:pt x="1408167" y="1706202"/>
                          </a:cubicBezTo>
                          <a:cubicBezTo>
                            <a:pt x="1392963" y="1685077"/>
                            <a:pt x="1377949" y="1659956"/>
                            <a:pt x="1372153" y="1635500"/>
                          </a:cubicBezTo>
                          <a:cubicBezTo>
                            <a:pt x="1409022" y="1643303"/>
                            <a:pt x="1445321" y="1657767"/>
                            <a:pt x="1478294" y="1674229"/>
                          </a:cubicBezTo>
                          <a:cubicBezTo>
                            <a:pt x="1547282" y="1708580"/>
                            <a:pt x="1613323" y="1752257"/>
                            <a:pt x="1690862" y="1764437"/>
                          </a:cubicBezTo>
                          <a:cubicBezTo>
                            <a:pt x="1691528" y="1764532"/>
                            <a:pt x="1692098" y="1764532"/>
                            <a:pt x="1692763" y="1764628"/>
                          </a:cubicBezTo>
                          <a:cubicBezTo>
                            <a:pt x="1689152" y="1759299"/>
                            <a:pt x="1685541" y="1753970"/>
                            <a:pt x="1682120" y="1748546"/>
                          </a:cubicBezTo>
                          <a:cubicBezTo>
                            <a:pt x="1612183" y="1634739"/>
                            <a:pt x="1596409" y="1494288"/>
                            <a:pt x="1642495" y="1370775"/>
                          </a:cubicBezTo>
                          <a:cubicBezTo>
                            <a:pt x="1655704" y="1335377"/>
                            <a:pt x="1673853" y="1300645"/>
                            <a:pt x="1677084" y="1263344"/>
                          </a:cubicBezTo>
                          <a:cubicBezTo>
                            <a:pt x="1682215" y="1203681"/>
                            <a:pt x="1648007" y="1146397"/>
                            <a:pt x="1603726" y="1101673"/>
                          </a:cubicBezTo>
                          <a:cubicBezTo>
                            <a:pt x="1559445" y="1057045"/>
                            <a:pt x="1504901" y="1021552"/>
                            <a:pt x="1457294" y="979778"/>
                          </a:cubicBezTo>
                          <a:cubicBezTo>
                            <a:pt x="1269242" y="814491"/>
                            <a:pt x="1203296" y="563374"/>
                            <a:pt x="1025126" y="389523"/>
                          </a:cubicBezTo>
                          <a:cubicBezTo>
                            <a:pt x="1018474" y="383053"/>
                            <a:pt x="1011538" y="376677"/>
                            <a:pt x="1004601" y="370492"/>
                          </a:cubicBezTo>
                          <a:cubicBezTo>
                            <a:pt x="937324" y="309782"/>
                            <a:pt x="858644" y="261157"/>
                            <a:pt x="775119" y="218527"/>
                          </a:cubicBezTo>
                          <a:cubicBezTo>
                            <a:pt x="736824" y="199020"/>
                            <a:pt x="697579" y="180750"/>
                            <a:pt x="658049" y="163146"/>
                          </a:cubicBezTo>
                          <a:cubicBezTo>
                            <a:pt x="603126" y="134980"/>
                            <a:pt x="549057" y="104149"/>
                            <a:pt x="497174" y="73033"/>
                          </a:cubicBezTo>
                          <a:cubicBezTo>
                            <a:pt x="435409" y="35827"/>
                            <a:pt x="364331" y="11752"/>
                            <a:pt x="294203" y="3093"/>
                          </a:cubicBezTo>
                          <a:cubicBezTo>
                            <a:pt x="224266" y="-5471"/>
                            <a:pt x="156419" y="3664"/>
                            <a:pt x="107387" y="31545"/>
                          </a:cubicBezTo>
                          <a:cubicBezTo>
                            <a:pt x="101115" y="34780"/>
                            <a:pt x="95414" y="38777"/>
                            <a:pt x="89617" y="42583"/>
                          </a:cubicBezTo>
                          <a:lnTo>
                            <a:pt x="81350" y="48673"/>
                          </a:lnTo>
                          <a:cubicBezTo>
                            <a:pt x="78689" y="50671"/>
                            <a:pt x="76979" y="52384"/>
                            <a:pt x="74698" y="54192"/>
                          </a:cubicBezTo>
                          <a:cubicBezTo>
                            <a:pt x="73463" y="55239"/>
                            <a:pt x="72798" y="55524"/>
                            <a:pt x="71088" y="57237"/>
                          </a:cubicBezTo>
                          <a:lnTo>
                            <a:pt x="66146" y="61900"/>
                          </a:lnTo>
                          <a:lnTo>
                            <a:pt x="61205" y="66563"/>
                          </a:lnTo>
                          <a:lnTo>
                            <a:pt x="59970" y="67704"/>
                          </a:lnTo>
                          <a:lnTo>
                            <a:pt x="59400" y="68275"/>
                          </a:lnTo>
                          <a:cubicBezTo>
                            <a:pt x="58829" y="68846"/>
                            <a:pt x="62155" y="65801"/>
                            <a:pt x="60540" y="67324"/>
                          </a:cubicBezTo>
                          <a:lnTo>
                            <a:pt x="58734" y="69322"/>
                          </a:lnTo>
                          <a:cubicBezTo>
                            <a:pt x="54173" y="74651"/>
                            <a:pt x="48757" y="79599"/>
                            <a:pt x="44861" y="85118"/>
                          </a:cubicBezTo>
                          <a:cubicBezTo>
                            <a:pt x="27567" y="106433"/>
                            <a:pt x="15594" y="128890"/>
                            <a:pt x="8372" y="151918"/>
                          </a:cubicBezTo>
                          <a:cubicBezTo>
                            <a:pt x="-5977" y="197973"/>
                            <a:pt x="-370" y="247455"/>
                            <a:pt x="13788" y="293415"/>
                          </a:cubicBezTo>
                          <a:cubicBezTo>
                            <a:pt x="28137" y="339471"/>
                            <a:pt x="50087" y="381911"/>
                            <a:pt x="72513" y="418546"/>
                          </a:cubicBezTo>
                          <a:cubicBezTo>
                            <a:pt x="94843" y="455276"/>
                            <a:pt x="117744" y="486583"/>
                            <a:pt x="137129" y="512180"/>
                          </a:cubicBezTo>
                          <a:cubicBezTo>
                            <a:pt x="156609" y="537682"/>
                            <a:pt x="173143" y="557760"/>
                            <a:pt x="184261" y="570891"/>
                          </a:cubicBezTo>
                          <a:cubicBezTo>
                            <a:pt x="195854" y="584689"/>
                            <a:pt x="202030" y="592016"/>
                            <a:pt x="202030" y="592016"/>
                          </a:cubicBezTo>
                          <a:lnTo>
                            <a:pt x="62630" y="684793"/>
                          </a:lnTo>
                          <a:lnTo>
                            <a:pt x="266741" y="549005"/>
                          </a:lnTo>
                          <a:cubicBezTo>
                            <a:pt x="266741" y="549005"/>
                            <a:pt x="260565" y="541773"/>
                            <a:pt x="249067" y="528261"/>
                          </a:cubicBezTo>
                          <a:cubicBezTo>
                            <a:pt x="238519" y="515891"/>
                            <a:pt x="222270" y="496479"/>
                            <a:pt x="203551" y="472404"/>
                          </a:cubicBezTo>
                          <a:cubicBezTo>
                            <a:pt x="184926" y="448330"/>
                            <a:pt x="163070" y="418926"/>
                            <a:pt x="142260" y="385431"/>
                          </a:cubicBezTo>
                          <a:cubicBezTo>
                            <a:pt x="121260" y="352032"/>
                            <a:pt x="101495" y="314159"/>
                            <a:pt x="88952" y="276192"/>
                          </a:cubicBezTo>
                          <a:cubicBezTo>
                            <a:pt x="76504" y="237939"/>
                            <a:pt x="72798" y="201970"/>
                            <a:pt x="81160" y="172376"/>
                          </a:cubicBezTo>
                          <a:cubicBezTo>
                            <a:pt x="85436" y="157342"/>
                            <a:pt x="92468" y="142688"/>
                            <a:pt x="104346" y="127177"/>
                          </a:cubicBezTo>
                          <a:cubicBezTo>
                            <a:pt x="106911" y="123181"/>
                            <a:pt x="110997" y="119565"/>
                            <a:pt x="114133" y="115568"/>
                          </a:cubicBezTo>
                          <a:lnTo>
                            <a:pt x="115369" y="114046"/>
                          </a:lnTo>
                          <a:cubicBezTo>
                            <a:pt x="118029" y="111571"/>
                            <a:pt x="113183" y="116044"/>
                            <a:pt x="112518" y="116710"/>
                          </a:cubicBezTo>
                          <a:lnTo>
                            <a:pt x="113088" y="116139"/>
                          </a:lnTo>
                          <a:lnTo>
                            <a:pt x="114323" y="114997"/>
                          </a:lnTo>
                          <a:lnTo>
                            <a:pt x="119170" y="110334"/>
                          </a:lnTo>
                          <a:lnTo>
                            <a:pt x="124111" y="105672"/>
                          </a:lnTo>
                          <a:cubicBezTo>
                            <a:pt x="125156" y="104625"/>
                            <a:pt x="125156" y="104720"/>
                            <a:pt x="125441" y="104530"/>
                          </a:cubicBezTo>
                          <a:lnTo>
                            <a:pt x="126011" y="104054"/>
                          </a:lnTo>
                          <a:cubicBezTo>
                            <a:pt x="126961" y="103388"/>
                            <a:pt x="126961" y="102912"/>
                            <a:pt x="128482" y="101770"/>
                          </a:cubicBezTo>
                          <a:lnTo>
                            <a:pt x="133613" y="97774"/>
                          </a:lnTo>
                          <a:cubicBezTo>
                            <a:pt x="137224" y="95300"/>
                            <a:pt x="140740" y="92635"/>
                            <a:pt x="144731" y="90447"/>
                          </a:cubicBezTo>
                          <a:cubicBezTo>
                            <a:pt x="174663" y="71796"/>
                            <a:pt x="224551" y="62376"/>
                            <a:pt x="282991" y="68751"/>
                          </a:cubicBezTo>
                          <a:cubicBezTo>
                            <a:pt x="310737" y="71701"/>
                            <a:pt x="339720" y="78172"/>
                            <a:pt x="368132" y="87116"/>
                          </a:cubicBezTo>
                          <a:cubicBezTo>
                            <a:pt x="499170" y="143259"/>
                            <a:pt x="630777" y="274955"/>
                            <a:pt x="711548" y="362404"/>
                          </a:cubicBezTo>
                          <a:cubicBezTo>
                            <a:pt x="917654" y="585736"/>
                            <a:pt x="1275704" y="1186077"/>
                            <a:pt x="1287392" y="1277046"/>
                          </a:cubicBezTo>
                          <a:cubicBezTo>
                            <a:pt x="1297749" y="1358024"/>
                            <a:pt x="1303641" y="1442333"/>
                            <a:pt x="1272948" y="1518934"/>
                          </a:cubicBezTo>
                          <a:cubicBezTo>
                            <a:pt x="1255274" y="1563086"/>
                            <a:pt x="1226101" y="1602767"/>
                            <a:pt x="1206811" y="1646348"/>
                          </a:cubicBezTo>
                          <a:cubicBezTo>
                            <a:pt x="1147802" y="1779186"/>
                            <a:pt x="1185716" y="1929534"/>
                            <a:pt x="1227052" y="2067796"/>
                          </a:cubicBezTo>
                          <a:cubicBezTo>
                            <a:pt x="1321885" y="2385237"/>
                            <a:pt x="1378995" y="2699063"/>
                            <a:pt x="1493593" y="3008321"/>
                          </a:cubicBezTo>
                          <a:cubicBezTo>
                            <a:pt x="1519725" y="3007560"/>
                            <a:pt x="1545666" y="3005181"/>
                            <a:pt x="1571418" y="3000994"/>
                          </a:cubicBezTo>
                          <a:cubicBezTo>
                            <a:pt x="1578639" y="2999852"/>
                            <a:pt x="1585861" y="2998520"/>
                            <a:pt x="1593083" y="2997092"/>
                          </a:cubicBezTo>
                          <a:cubicBezTo>
                            <a:pt x="1592703" y="2994238"/>
                            <a:pt x="1592323" y="2991383"/>
                            <a:pt x="1591943" y="2988624"/>
                          </a:cubicBezTo>
                          <a:cubicBezTo>
                            <a:pt x="1554313" y="2704297"/>
                            <a:pt x="1502335" y="2421302"/>
                            <a:pt x="1397999" y="2151628"/>
                          </a:cubicBezTo>
                          <a:cubicBezTo>
                            <a:pt x="1382890" y="2112519"/>
                            <a:pt x="1366451" y="2072934"/>
                            <a:pt x="1365121" y="2031446"/>
                          </a:cubicBezTo>
                          <a:close/>
                        </a:path>
                      </a:pathLst>
                    </a:custGeom>
                    <a:solidFill>
                      <a:schemeClr val="accent1"/>
                    </a:solidFill>
                    <a:ln w="9502" cap="flat">
                      <a:noFill/>
                      <a:prstDash val="solid"/>
                      <a:miter/>
                    </a:ln>
                  </p:spPr>
                  <p:txBody>
                    <a:bodyPr/>
                    <a:lstStyle/>
                    <a:p>
                      <a:endParaRPr lang="en-TH"/>
                    </a:p>
                  </p:txBody>
                </p:sp>
                <p:sp>
                  <p:nvSpPr>
                    <p:cNvPr id="288" name="Freeform 287">
                      <a:extLst>
                        <a:ext uri="{FF2B5EF4-FFF2-40B4-BE49-F238E27FC236}">
                          <a16:creationId xmlns:a16="http://schemas.microsoft.com/office/drawing/2014/main" id="{E68BDF65-9914-DDF4-3622-4F863DE38DE2}"/>
                        </a:ext>
                      </a:extLst>
                    </p:cNvPr>
                    <p:cNvSpPr/>
                    <p:nvPr/>
                  </p:nvSpPr>
                  <p:spPr>
                    <a:xfrm>
                      <a:off x="-1347913" y="3423935"/>
                      <a:ext cx="3996701" cy="3195626"/>
                    </a:xfrm>
                    <a:custGeom>
                      <a:avLst/>
                      <a:gdLst>
                        <a:gd name="csX0" fmla="*/ 3973325 w 3996701"/>
                        <a:gd name="csY0" fmla="*/ 278133 h 3195626"/>
                        <a:gd name="csX1" fmla="*/ 3894835 w 3996701"/>
                        <a:gd name="csY1" fmla="*/ 149101 h 3195626"/>
                        <a:gd name="csX2" fmla="*/ 3868323 w 3996701"/>
                        <a:gd name="csY2" fmla="*/ 121886 h 3195626"/>
                        <a:gd name="csX3" fmla="*/ 3864902 w 3996701"/>
                        <a:gd name="csY3" fmla="*/ 118556 h 3195626"/>
                        <a:gd name="csX4" fmla="*/ 3860151 w 3996701"/>
                        <a:gd name="csY4" fmla="*/ 114178 h 3195626"/>
                        <a:gd name="csX5" fmla="*/ 3858821 w 3996701"/>
                        <a:gd name="csY5" fmla="*/ 113037 h 3195626"/>
                        <a:gd name="csX6" fmla="*/ 3853689 w 3996701"/>
                        <a:gd name="csY6" fmla="*/ 108659 h 3195626"/>
                        <a:gd name="csX7" fmla="*/ 3848463 w 3996701"/>
                        <a:gd name="csY7" fmla="*/ 104282 h 3195626"/>
                        <a:gd name="csX8" fmla="*/ 3839721 w 3996701"/>
                        <a:gd name="csY8" fmla="*/ 97241 h 3195626"/>
                        <a:gd name="csX9" fmla="*/ 3820431 w 3996701"/>
                        <a:gd name="csY9" fmla="*/ 82682 h 3195626"/>
                        <a:gd name="csX10" fmla="*/ 3802757 w 3996701"/>
                        <a:gd name="csY10" fmla="*/ 70882 h 3195626"/>
                        <a:gd name="csX11" fmla="*/ 3765128 w 3996701"/>
                        <a:gd name="csY11" fmla="*/ 49853 h 3195626"/>
                        <a:gd name="csX12" fmla="*/ 3600926 w 3996701"/>
                        <a:gd name="csY12" fmla="*/ 3226 h 3195626"/>
                        <a:gd name="csX13" fmla="*/ 3439956 w 3996701"/>
                        <a:gd name="csY13" fmla="*/ 8650 h 3195626"/>
                        <a:gd name="csX14" fmla="*/ 3292859 w 3996701"/>
                        <a:gd name="csY14" fmla="*/ 49377 h 3195626"/>
                        <a:gd name="csX15" fmla="*/ 3224442 w 3996701"/>
                        <a:gd name="csY15" fmla="*/ 80493 h 3195626"/>
                        <a:gd name="csX16" fmla="*/ 3200496 w 3996701"/>
                        <a:gd name="csY16" fmla="*/ 93720 h 3195626"/>
                        <a:gd name="csX17" fmla="*/ 2973009 w 3996701"/>
                        <a:gd name="csY17" fmla="*/ 190970 h 3195626"/>
                        <a:gd name="csX18" fmla="*/ 2585122 w 3996701"/>
                        <a:gd name="csY18" fmla="*/ 189828 h 3195626"/>
                        <a:gd name="csX19" fmla="*/ 2194670 w 3996701"/>
                        <a:gd name="csY19" fmla="*/ 135208 h 3195626"/>
                        <a:gd name="csX20" fmla="*/ 1998161 w 3996701"/>
                        <a:gd name="csY20" fmla="*/ 134542 h 3195626"/>
                        <a:gd name="csX21" fmla="*/ 1801652 w 3996701"/>
                        <a:gd name="csY21" fmla="*/ 135208 h 3195626"/>
                        <a:gd name="csX22" fmla="*/ 1411199 w 3996701"/>
                        <a:gd name="csY22" fmla="*/ 189828 h 3195626"/>
                        <a:gd name="csX23" fmla="*/ 1023312 w 3996701"/>
                        <a:gd name="csY23" fmla="*/ 190970 h 3195626"/>
                        <a:gd name="csX24" fmla="*/ 795825 w 3996701"/>
                        <a:gd name="csY24" fmla="*/ 93720 h 3195626"/>
                        <a:gd name="csX25" fmla="*/ 771879 w 3996701"/>
                        <a:gd name="csY25" fmla="*/ 80493 h 3195626"/>
                        <a:gd name="csX26" fmla="*/ 703462 w 3996701"/>
                        <a:gd name="csY26" fmla="*/ 49377 h 3195626"/>
                        <a:gd name="csX27" fmla="*/ 556365 w 3996701"/>
                        <a:gd name="csY27" fmla="*/ 8650 h 3195626"/>
                        <a:gd name="csX28" fmla="*/ 395585 w 3996701"/>
                        <a:gd name="csY28" fmla="*/ 3036 h 3195626"/>
                        <a:gd name="csX29" fmla="*/ 231384 w 3996701"/>
                        <a:gd name="csY29" fmla="*/ 49662 h 3195626"/>
                        <a:gd name="csX30" fmla="*/ 193850 w 3996701"/>
                        <a:gd name="csY30" fmla="*/ 70692 h 3195626"/>
                        <a:gd name="csX31" fmla="*/ 176175 w 3996701"/>
                        <a:gd name="csY31" fmla="*/ 82491 h 3195626"/>
                        <a:gd name="csX32" fmla="*/ 156885 w 3996701"/>
                        <a:gd name="csY32" fmla="*/ 97050 h 3195626"/>
                        <a:gd name="csX33" fmla="*/ 148143 w 3996701"/>
                        <a:gd name="csY33" fmla="*/ 104092 h 3195626"/>
                        <a:gd name="csX34" fmla="*/ 142917 w 3996701"/>
                        <a:gd name="csY34" fmla="*/ 108469 h 3195626"/>
                        <a:gd name="csX35" fmla="*/ 137786 w 3996701"/>
                        <a:gd name="csY35" fmla="*/ 112846 h 3195626"/>
                        <a:gd name="csX36" fmla="*/ 136455 w 3996701"/>
                        <a:gd name="csY36" fmla="*/ 113988 h 3195626"/>
                        <a:gd name="csX37" fmla="*/ 131704 w 3996701"/>
                        <a:gd name="csY37" fmla="*/ 118365 h 3195626"/>
                        <a:gd name="csX38" fmla="*/ 128283 w 3996701"/>
                        <a:gd name="csY38" fmla="*/ 121696 h 3195626"/>
                        <a:gd name="csX39" fmla="*/ 101772 w 3996701"/>
                        <a:gd name="csY39" fmla="*/ 148911 h 3195626"/>
                        <a:gd name="csX40" fmla="*/ 23282 w 3996701"/>
                        <a:gd name="csY40" fmla="*/ 277943 h 3195626"/>
                        <a:gd name="csX41" fmla="*/ 1 w 3996701"/>
                        <a:gd name="csY41" fmla="*/ 414777 h 3195626"/>
                        <a:gd name="csX42" fmla="*/ 15585 w 3996701"/>
                        <a:gd name="csY42" fmla="*/ 532866 h 3195626"/>
                        <a:gd name="csX43" fmla="*/ 86473 w 3996701"/>
                        <a:gd name="csY43" fmla="*/ 708335 h 3195626"/>
                        <a:gd name="csX44" fmla="*/ 158311 w 3996701"/>
                        <a:gd name="csY44" fmla="*/ 824806 h 3195626"/>
                        <a:gd name="csX45" fmla="*/ 208388 w 3996701"/>
                        <a:gd name="csY45" fmla="*/ 894175 h 3195626"/>
                        <a:gd name="csX46" fmla="*/ 225683 w 3996701"/>
                        <a:gd name="csY46" fmla="*/ 917013 h 3195626"/>
                        <a:gd name="csX47" fmla="*/ 290394 w 3996701"/>
                        <a:gd name="csY47" fmla="*/ 874002 h 3195626"/>
                        <a:gd name="csX48" fmla="*/ 273194 w 3996701"/>
                        <a:gd name="csY48" fmla="*/ 851545 h 3195626"/>
                        <a:gd name="csX49" fmla="*/ 224637 w 3996701"/>
                        <a:gd name="csY49" fmla="*/ 785126 h 3195626"/>
                        <a:gd name="csX50" fmla="*/ 156125 w 3996701"/>
                        <a:gd name="csY50" fmla="*/ 675411 h 3195626"/>
                        <a:gd name="csX51" fmla="*/ 90749 w 3996701"/>
                        <a:gd name="csY51" fmla="*/ 515738 h 3195626"/>
                        <a:gd name="csX52" fmla="*/ 76875 w 3996701"/>
                        <a:gd name="csY52" fmla="*/ 413160 h 3195626"/>
                        <a:gd name="csX53" fmla="*/ 96070 w 3996701"/>
                        <a:gd name="csY53" fmla="*/ 298687 h 3195626"/>
                        <a:gd name="csX54" fmla="*/ 161256 w 3996701"/>
                        <a:gd name="csY54" fmla="*/ 191255 h 3195626"/>
                        <a:gd name="csX55" fmla="*/ 183682 w 3996701"/>
                        <a:gd name="csY55" fmla="*/ 168132 h 3195626"/>
                        <a:gd name="csX56" fmla="*/ 186533 w 3996701"/>
                        <a:gd name="csY56" fmla="*/ 165277 h 3195626"/>
                        <a:gd name="csX57" fmla="*/ 189478 w 3996701"/>
                        <a:gd name="csY57" fmla="*/ 162518 h 3195626"/>
                        <a:gd name="csX58" fmla="*/ 190714 w 3996701"/>
                        <a:gd name="csY58" fmla="*/ 161376 h 3195626"/>
                        <a:gd name="csX59" fmla="*/ 195845 w 3996701"/>
                        <a:gd name="csY59" fmla="*/ 156904 h 3195626"/>
                        <a:gd name="csX60" fmla="*/ 200976 w 3996701"/>
                        <a:gd name="csY60" fmla="*/ 152431 h 3195626"/>
                        <a:gd name="csX61" fmla="*/ 208008 w 3996701"/>
                        <a:gd name="csY61" fmla="*/ 146817 h 3195626"/>
                        <a:gd name="csX62" fmla="*/ 223022 w 3996701"/>
                        <a:gd name="csY62" fmla="*/ 135494 h 3195626"/>
                        <a:gd name="csX63" fmla="*/ 237561 w 3996701"/>
                        <a:gd name="csY63" fmla="*/ 125788 h 3195626"/>
                        <a:gd name="csX64" fmla="*/ 268443 w 3996701"/>
                        <a:gd name="csY64" fmla="*/ 108469 h 3195626"/>
                        <a:gd name="csX65" fmla="*/ 405467 w 3996701"/>
                        <a:gd name="csY65" fmla="*/ 69455 h 3195626"/>
                        <a:gd name="csX66" fmla="*/ 545057 w 3996701"/>
                        <a:gd name="csY66" fmla="*/ 74023 h 3195626"/>
                        <a:gd name="csX67" fmla="*/ 795255 w 3996701"/>
                        <a:gd name="csY67" fmla="*/ 171177 h 3195626"/>
                        <a:gd name="csX68" fmla="*/ 996325 w 3996701"/>
                        <a:gd name="csY68" fmla="*/ 291835 h 3195626"/>
                        <a:gd name="csX69" fmla="*/ 1204427 w 3996701"/>
                        <a:gd name="csY69" fmla="*/ 387277 h 3195626"/>
                        <a:gd name="csX70" fmla="*/ 1308098 w 3996701"/>
                        <a:gd name="csY70" fmla="*/ 427433 h 3195626"/>
                        <a:gd name="csX71" fmla="*/ 1408633 w 3996701"/>
                        <a:gd name="csY71" fmla="*/ 463497 h 3195626"/>
                        <a:gd name="csX72" fmla="*/ 1595070 w 3996701"/>
                        <a:gd name="csY72" fmla="*/ 519164 h 3195626"/>
                        <a:gd name="csX73" fmla="*/ 1756420 w 3996701"/>
                        <a:gd name="csY73" fmla="*/ 551136 h 3195626"/>
                        <a:gd name="csX74" fmla="*/ 1883182 w 3996701"/>
                        <a:gd name="csY74" fmla="*/ 565124 h 3195626"/>
                        <a:gd name="csX75" fmla="*/ 1965568 w 3996701"/>
                        <a:gd name="csY75" fmla="*/ 569597 h 3195626"/>
                        <a:gd name="csX76" fmla="*/ 1994835 w 3996701"/>
                        <a:gd name="csY76" fmla="*/ 570548 h 3195626"/>
                        <a:gd name="csX77" fmla="*/ 2001867 w 3996701"/>
                        <a:gd name="csY77" fmla="*/ 570548 h 3195626"/>
                        <a:gd name="csX78" fmla="*/ 2031134 w 3996701"/>
                        <a:gd name="csY78" fmla="*/ 569597 h 3195626"/>
                        <a:gd name="csX79" fmla="*/ 2113520 w 3996701"/>
                        <a:gd name="csY79" fmla="*/ 565124 h 3195626"/>
                        <a:gd name="csX80" fmla="*/ 2240281 w 3996701"/>
                        <a:gd name="csY80" fmla="*/ 551136 h 3195626"/>
                        <a:gd name="csX81" fmla="*/ 2401632 w 3996701"/>
                        <a:gd name="csY81" fmla="*/ 519164 h 3195626"/>
                        <a:gd name="csX82" fmla="*/ 2588068 w 3996701"/>
                        <a:gd name="csY82" fmla="*/ 463497 h 3195626"/>
                        <a:gd name="csX83" fmla="*/ 2688603 w 3996701"/>
                        <a:gd name="csY83" fmla="*/ 427433 h 3195626"/>
                        <a:gd name="csX84" fmla="*/ 2792274 w 3996701"/>
                        <a:gd name="csY84" fmla="*/ 387277 h 3195626"/>
                        <a:gd name="csX85" fmla="*/ 3000376 w 3996701"/>
                        <a:gd name="csY85" fmla="*/ 291835 h 3195626"/>
                        <a:gd name="csX86" fmla="*/ 3201447 w 3996701"/>
                        <a:gd name="csY86" fmla="*/ 171177 h 3195626"/>
                        <a:gd name="csX87" fmla="*/ 3451644 w 3996701"/>
                        <a:gd name="csY87" fmla="*/ 74023 h 3195626"/>
                        <a:gd name="csX88" fmla="*/ 3591234 w 3996701"/>
                        <a:gd name="csY88" fmla="*/ 69455 h 3195626"/>
                        <a:gd name="csX89" fmla="*/ 3728258 w 3996701"/>
                        <a:gd name="csY89" fmla="*/ 108469 h 3195626"/>
                        <a:gd name="csX90" fmla="*/ 3759141 w 3996701"/>
                        <a:gd name="csY90" fmla="*/ 125788 h 3195626"/>
                        <a:gd name="csX91" fmla="*/ 3773680 w 3996701"/>
                        <a:gd name="csY91" fmla="*/ 135494 h 3195626"/>
                        <a:gd name="csX92" fmla="*/ 3788693 w 3996701"/>
                        <a:gd name="csY92" fmla="*/ 146817 h 3195626"/>
                        <a:gd name="csX93" fmla="*/ 3795725 w 3996701"/>
                        <a:gd name="csY93" fmla="*/ 152431 h 3195626"/>
                        <a:gd name="csX94" fmla="*/ 3800856 w 3996701"/>
                        <a:gd name="csY94" fmla="*/ 156904 h 3195626"/>
                        <a:gd name="csX95" fmla="*/ 3805988 w 3996701"/>
                        <a:gd name="csY95" fmla="*/ 161376 h 3195626"/>
                        <a:gd name="csX96" fmla="*/ 3807223 w 3996701"/>
                        <a:gd name="csY96" fmla="*/ 162518 h 3195626"/>
                        <a:gd name="csX97" fmla="*/ 3810169 w 3996701"/>
                        <a:gd name="csY97" fmla="*/ 165277 h 3195626"/>
                        <a:gd name="csX98" fmla="*/ 3813019 w 3996701"/>
                        <a:gd name="csY98" fmla="*/ 168132 h 3195626"/>
                        <a:gd name="csX99" fmla="*/ 3835445 w 3996701"/>
                        <a:gd name="csY99" fmla="*/ 191255 h 3195626"/>
                        <a:gd name="csX100" fmla="*/ 3900631 w 3996701"/>
                        <a:gd name="csY100" fmla="*/ 298687 h 3195626"/>
                        <a:gd name="csX101" fmla="*/ 3919826 w 3996701"/>
                        <a:gd name="csY101" fmla="*/ 413160 h 3195626"/>
                        <a:gd name="csX102" fmla="*/ 3905952 w 3996701"/>
                        <a:gd name="csY102" fmla="*/ 515738 h 3195626"/>
                        <a:gd name="csX103" fmla="*/ 3840576 w 3996701"/>
                        <a:gd name="csY103" fmla="*/ 675411 h 3195626"/>
                        <a:gd name="csX104" fmla="*/ 3772064 w 3996701"/>
                        <a:gd name="csY104" fmla="*/ 785126 h 3195626"/>
                        <a:gd name="csX105" fmla="*/ 3723507 w 3996701"/>
                        <a:gd name="csY105" fmla="*/ 851545 h 3195626"/>
                        <a:gd name="csX106" fmla="*/ 3706308 w 3996701"/>
                        <a:gd name="csY106" fmla="*/ 874002 h 3195626"/>
                        <a:gd name="csX107" fmla="*/ 3564057 w 3996701"/>
                        <a:gd name="csY107" fmla="*/ 779321 h 3195626"/>
                        <a:gd name="csX108" fmla="*/ 3581827 w 3996701"/>
                        <a:gd name="csY108" fmla="*/ 758197 h 3195626"/>
                        <a:gd name="csX109" fmla="*/ 3628958 w 3996701"/>
                        <a:gd name="csY109" fmla="*/ 699485 h 3195626"/>
                        <a:gd name="csX110" fmla="*/ 3693575 w 3996701"/>
                        <a:gd name="csY110" fmla="*/ 605851 h 3195626"/>
                        <a:gd name="csX111" fmla="*/ 3752299 w 3996701"/>
                        <a:gd name="csY111" fmla="*/ 480721 h 3195626"/>
                        <a:gd name="csX112" fmla="*/ 3757716 w 3996701"/>
                        <a:gd name="csY112" fmla="*/ 339223 h 3195626"/>
                        <a:gd name="csX113" fmla="*/ 3721226 w 3996701"/>
                        <a:gd name="csY113" fmla="*/ 272423 h 3195626"/>
                        <a:gd name="csX114" fmla="*/ 3707353 w 3996701"/>
                        <a:gd name="csY114" fmla="*/ 256628 h 3195626"/>
                        <a:gd name="csX115" fmla="*/ 3705547 w 3996701"/>
                        <a:gd name="csY115" fmla="*/ 254629 h 3195626"/>
                        <a:gd name="csX116" fmla="*/ 3706688 w 3996701"/>
                        <a:gd name="csY116" fmla="*/ 255581 h 3195626"/>
                        <a:gd name="csX117" fmla="*/ 3706118 w 3996701"/>
                        <a:gd name="csY117" fmla="*/ 255010 h 3195626"/>
                        <a:gd name="csX118" fmla="*/ 3704882 w 3996701"/>
                        <a:gd name="csY118" fmla="*/ 253868 h 3195626"/>
                        <a:gd name="csX119" fmla="*/ 3699941 w 3996701"/>
                        <a:gd name="csY119" fmla="*/ 249205 h 3195626"/>
                        <a:gd name="csX120" fmla="*/ 3695000 w 3996701"/>
                        <a:gd name="csY120" fmla="*/ 244543 h 3195626"/>
                        <a:gd name="csX121" fmla="*/ 3691389 w 3996701"/>
                        <a:gd name="csY121" fmla="*/ 241498 h 3195626"/>
                        <a:gd name="csX122" fmla="*/ 3684737 w 3996701"/>
                        <a:gd name="csY122" fmla="*/ 235979 h 3195626"/>
                        <a:gd name="csX123" fmla="*/ 3676470 w 3996701"/>
                        <a:gd name="csY123" fmla="*/ 229889 h 3195626"/>
                        <a:gd name="csX124" fmla="*/ 3658701 w 3996701"/>
                        <a:gd name="csY124" fmla="*/ 218850 h 3195626"/>
                        <a:gd name="csX125" fmla="*/ 3471884 w 3996701"/>
                        <a:gd name="csY125" fmla="*/ 190399 h 3195626"/>
                        <a:gd name="csX126" fmla="*/ 3268913 w 3996701"/>
                        <a:gd name="csY126" fmla="*/ 260339 h 3195626"/>
                        <a:gd name="csX127" fmla="*/ 3108038 w 3996701"/>
                        <a:gd name="csY127" fmla="*/ 350452 h 3195626"/>
                        <a:gd name="csX128" fmla="*/ 2990969 w 3996701"/>
                        <a:gd name="csY128" fmla="*/ 405833 h 3195626"/>
                        <a:gd name="csX129" fmla="*/ 2761486 w 3996701"/>
                        <a:gd name="csY129" fmla="*/ 557797 h 3195626"/>
                        <a:gd name="csX130" fmla="*/ 2740962 w 3996701"/>
                        <a:gd name="csY130" fmla="*/ 576829 h 3195626"/>
                        <a:gd name="csX131" fmla="*/ 2308793 w 3996701"/>
                        <a:gd name="csY131" fmla="*/ 1167083 h 3195626"/>
                        <a:gd name="csX132" fmla="*/ 2162362 w 3996701"/>
                        <a:gd name="csY132" fmla="*/ 1288979 h 3195626"/>
                        <a:gd name="csX133" fmla="*/ 2089003 w 3996701"/>
                        <a:gd name="csY133" fmla="*/ 1450649 h 3195626"/>
                        <a:gd name="csX134" fmla="*/ 2123592 w 3996701"/>
                        <a:gd name="csY134" fmla="*/ 1558081 h 3195626"/>
                        <a:gd name="csX135" fmla="*/ 2083967 w 3996701"/>
                        <a:gd name="csY135" fmla="*/ 1935852 h 3195626"/>
                        <a:gd name="csX136" fmla="*/ 2073324 w 3996701"/>
                        <a:gd name="csY136" fmla="*/ 1951933 h 3195626"/>
                        <a:gd name="csX137" fmla="*/ 2075225 w 3996701"/>
                        <a:gd name="csY137" fmla="*/ 1951743 h 3195626"/>
                        <a:gd name="csX138" fmla="*/ 2287793 w 3996701"/>
                        <a:gd name="csY138" fmla="*/ 1861534 h 3195626"/>
                        <a:gd name="csX139" fmla="*/ 2393935 w 3996701"/>
                        <a:gd name="csY139" fmla="*/ 1822806 h 3195626"/>
                        <a:gd name="csX140" fmla="*/ 2357921 w 3996701"/>
                        <a:gd name="csY140" fmla="*/ 1893507 h 3195626"/>
                        <a:gd name="csX141" fmla="*/ 2285228 w 3996701"/>
                        <a:gd name="csY141" fmla="*/ 1994278 h 3195626"/>
                        <a:gd name="csX142" fmla="*/ 2264797 w 3996701"/>
                        <a:gd name="csY142" fmla="*/ 2056129 h 3195626"/>
                        <a:gd name="csX143" fmla="*/ 2347183 w 3996701"/>
                        <a:gd name="csY143" fmla="*/ 2110368 h 3195626"/>
                        <a:gd name="csX144" fmla="*/ 2401156 w 3996701"/>
                        <a:gd name="csY144" fmla="*/ 2218751 h 3195626"/>
                        <a:gd name="csX145" fmla="*/ 2368278 w 3996701"/>
                        <a:gd name="csY145" fmla="*/ 2338934 h 3195626"/>
                        <a:gd name="csX146" fmla="*/ 2174335 w 3996701"/>
                        <a:gd name="csY146" fmla="*/ 3175929 h 3195626"/>
                        <a:gd name="csX147" fmla="*/ 2173194 w 3996701"/>
                        <a:gd name="csY147" fmla="*/ 3184398 h 3195626"/>
                        <a:gd name="csX148" fmla="*/ 2194860 w 3996701"/>
                        <a:gd name="csY148" fmla="*/ 3188299 h 3195626"/>
                        <a:gd name="csX149" fmla="*/ 2272684 w 3996701"/>
                        <a:gd name="csY149" fmla="*/ 3195626 h 3195626"/>
                        <a:gd name="csX150" fmla="*/ 2539226 w 3996701"/>
                        <a:gd name="csY150" fmla="*/ 2255101 h 3195626"/>
                        <a:gd name="csX151" fmla="*/ 2559466 w 3996701"/>
                        <a:gd name="csY151" fmla="*/ 1833654 h 3195626"/>
                        <a:gd name="csX152" fmla="*/ 2493330 w 3996701"/>
                        <a:gd name="csY152" fmla="*/ 1706239 h 3195626"/>
                        <a:gd name="csX153" fmla="*/ 2478886 w 3996701"/>
                        <a:gd name="csY153" fmla="*/ 1464352 h 3195626"/>
                        <a:gd name="csX154" fmla="*/ 3054730 w 3996701"/>
                        <a:gd name="csY154" fmla="*/ 549709 h 3195626"/>
                        <a:gd name="csX155" fmla="*/ 3398146 w 3996701"/>
                        <a:gd name="csY155" fmla="*/ 274422 h 3195626"/>
                        <a:gd name="csX156" fmla="*/ 3483287 w 3996701"/>
                        <a:gd name="csY156" fmla="*/ 256057 h 3195626"/>
                        <a:gd name="csX157" fmla="*/ 3621546 w 3996701"/>
                        <a:gd name="csY157" fmla="*/ 277752 h 3195626"/>
                        <a:gd name="csX158" fmla="*/ 3632664 w 3996701"/>
                        <a:gd name="csY158" fmla="*/ 285079 h 3195626"/>
                        <a:gd name="csX159" fmla="*/ 3637795 w 3996701"/>
                        <a:gd name="csY159" fmla="*/ 289076 h 3195626"/>
                        <a:gd name="csX160" fmla="*/ 3640266 w 3996701"/>
                        <a:gd name="csY160" fmla="*/ 291360 h 3195626"/>
                        <a:gd name="csX161" fmla="*/ 3640836 w 3996701"/>
                        <a:gd name="csY161" fmla="*/ 291835 h 3195626"/>
                        <a:gd name="csX162" fmla="*/ 3642167 w 3996701"/>
                        <a:gd name="csY162" fmla="*/ 292977 h 3195626"/>
                        <a:gd name="csX163" fmla="*/ 3647108 w 3996701"/>
                        <a:gd name="csY163" fmla="*/ 297640 h 3195626"/>
                        <a:gd name="csX164" fmla="*/ 3651954 w 3996701"/>
                        <a:gd name="csY164" fmla="*/ 302303 h 3195626"/>
                        <a:gd name="csX165" fmla="*/ 3653190 w 3996701"/>
                        <a:gd name="csY165" fmla="*/ 303444 h 3195626"/>
                        <a:gd name="csX166" fmla="*/ 3653760 w 3996701"/>
                        <a:gd name="csY166" fmla="*/ 304015 h 3195626"/>
                        <a:gd name="csX167" fmla="*/ 3650814 w 3996701"/>
                        <a:gd name="csY167" fmla="*/ 301351 h 3195626"/>
                        <a:gd name="csX168" fmla="*/ 3652049 w 3996701"/>
                        <a:gd name="csY168" fmla="*/ 302874 h 3195626"/>
                        <a:gd name="csX169" fmla="*/ 3661836 w 3996701"/>
                        <a:gd name="csY169" fmla="*/ 314483 h 3195626"/>
                        <a:gd name="csX170" fmla="*/ 3685022 w 3996701"/>
                        <a:gd name="csY170" fmla="*/ 359682 h 3195626"/>
                        <a:gd name="csX171" fmla="*/ 3677231 w 3996701"/>
                        <a:gd name="csY171" fmla="*/ 463497 h 3195626"/>
                        <a:gd name="csX172" fmla="*/ 3623922 w 3996701"/>
                        <a:gd name="csY172" fmla="*/ 572737 h 3195626"/>
                        <a:gd name="csX173" fmla="*/ 3562632 w 3996701"/>
                        <a:gd name="csY173" fmla="*/ 659710 h 3195626"/>
                        <a:gd name="csX174" fmla="*/ 3517115 w 3996701"/>
                        <a:gd name="csY174" fmla="*/ 715567 h 3195626"/>
                        <a:gd name="csX175" fmla="*/ 3499441 w 3996701"/>
                        <a:gd name="csY175" fmla="*/ 736311 h 3195626"/>
                        <a:gd name="csX176" fmla="*/ 3771019 w 3996701"/>
                        <a:gd name="csY176" fmla="*/ 917108 h 3195626"/>
                        <a:gd name="csX177" fmla="*/ 3788313 w 3996701"/>
                        <a:gd name="csY177" fmla="*/ 894270 h 3195626"/>
                        <a:gd name="csX178" fmla="*/ 3838391 w 3996701"/>
                        <a:gd name="csY178" fmla="*/ 824901 h 3195626"/>
                        <a:gd name="csX179" fmla="*/ 3910229 w 3996701"/>
                        <a:gd name="csY179" fmla="*/ 708430 h 3195626"/>
                        <a:gd name="csX180" fmla="*/ 3981116 w 3996701"/>
                        <a:gd name="csY180" fmla="*/ 532962 h 3195626"/>
                        <a:gd name="csX181" fmla="*/ 3996700 w 3996701"/>
                        <a:gd name="csY181" fmla="*/ 414873 h 3195626"/>
                        <a:gd name="csX182" fmla="*/ 3973419 w 3996701"/>
                        <a:gd name="csY182" fmla="*/ 278228 h 319562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 ang="0">
                          <a:pos x="csX143" y="csY143"/>
                        </a:cxn>
                        <a:cxn ang="0">
                          <a:pos x="csX144" y="csY144"/>
                        </a:cxn>
                        <a:cxn ang="0">
                          <a:pos x="csX145" y="csY145"/>
                        </a:cxn>
                        <a:cxn ang="0">
                          <a:pos x="csX146" y="csY146"/>
                        </a:cxn>
                        <a:cxn ang="0">
                          <a:pos x="csX147" y="csY147"/>
                        </a:cxn>
                        <a:cxn ang="0">
                          <a:pos x="csX148" y="csY148"/>
                        </a:cxn>
                        <a:cxn ang="0">
                          <a:pos x="csX149" y="csY149"/>
                        </a:cxn>
                        <a:cxn ang="0">
                          <a:pos x="csX150" y="csY150"/>
                        </a:cxn>
                        <a:cxn ang="0">
                          <a:pos x="csX151" y="csY151"/>
                        </a:cxn>
                        <a:cxn ang="0">
                          <a:pos x="csX152" y="csY152"/>
                        </a:cxn>
                        <a:cxn ang="0">
                          <a:pos x="csX153" y="csY153"/>
                        </a:cxn>
                        <a:cxn ang="0">
                          <a:pos x="csX154" y="csY154"/>
                        </a:cxn>
                        <a:cxn ang="0">
                          <a:pos x="csX155" y="csY155"/>
                        </a:cxn>
                        <a:cxn ang="0">
                          <a:pos x="csX156" y="csY156"/>
                        </a:cxn>
                        <a:cxn ang="0">
                          <a:pos x="csX157" y="csY157"/>
                        </a:cxn>
                        <a:cxn ang="0">
                          <a:pos x="csX158" y="csY158"/>
                        </a:cxn>
                        <a:cxn ang="0">
                          <a:pos x="csX159" y="csY159"/>
                        </a:cxn>
                        <a:cxn ang="0">
                          <a:pos x="csX160" y="csY160"/>
                        </a:cxn>
                        <a:cxn ang="0">
                          <a:pos x="csX161" y="csY161"/>
                        </a:cxn>
                        <a:cxn ang="0">
                          <a:pos x="csX162" y="csY162"/>
                        </a:cxn>
                        <a:cxn ang="0">
                          <a:pos x="csX163" y="csY163"/>
                        </a:cxn>
                        <a:cxn ang="0">
                          <a:pos x="csX164" y="csY164"/>
                        </a:cxn>
                        <a:cxn ang="0">
                          <a:pos x="csX165" y="csY165"/>
                        </a:cxn>
                        <a:cxn ang="0">
                          <a:pos x="csX166" y="csY166"/>
                        </a:cxn>
                        <a:cxn ang="0">
                          <a:pos x="csX167" y="csY167"/>
                        </a:cxn>
                        <a:cxn ang="0">
                          <a:pos x="csX168" y="csY168"/>
                        </a:cxn>
                        <a:cxn ang="0">
                          <a:pos x="csX169" y="csY169"/>
                        </a:cxn>
                        <a:cxn ang="0">
                          <a:pos x="csX170" y="csY170"/>
                        </a:cxn>
                        <a:cxn ang="0">
                          <a:pos x="csX171" y="csY171"/>
                        </a:cxn>
                        <a:cxn ang="0">
                          <a:pos x="csX172" y="csY172"/>
                        </a:cxn>
                        <a:cxn ang="0">
                          <a:pos x="csX173" y="csY173"/>
                        </a:cxn>
                        <a:cxn ang="0">
                          <a:pos x="csX174" y="csY174"/>
                        </a:cxn>
                        <a:cxn ang="0">
                          <a:pos x="csX175" y="csY175"/>
                        </a:cxn>
                        <a:cxn ang="0">
                          <a:pos x="csX176" y="csY176"/>
                        </a:cxn>
                        <a:cxn ang="0">
                          <a:pos x="csX177" y="csY177"/>
                        </a:cxn>
                        <a:cxn ang="0">
                          <a:pos x="csX178" y="csY178"/>
                        </a:cxn>
                        <a:cxn ang="0">
                          <a:pos x="csX179" y="csY179"/>
                        </a:cxn>
                        <a:cxn ang="0">
                          <a:pos x="csX180" y="csY180"/>
                        </a:cxn>
                        <a:cxn ang="0">
                          <a:pos x="csX181" y="csY181"/>
                        </a:cxn>
                        <a:cxn ang="0">
                          <a:pos x="csX182" y="csY182"/>
                        </a:cxn>
                      </a:cxnLst>
                      <a:rect l="l" t="t" r="r" b="b"/>
                      <a:pathLst>
                        <a:path w="3996701" h="3195626">
                          <a:moveTo>
                            <a:pt x="3973325" y="278133"/>
                          </a:moveTo>
                          <a:cubicBezTo>
                            <a:pt x="3956315" y="231697"/>
                            <a:pt x="3928853" y="186878"/>
                            <a:pt x="3894835" y="149101"/>
                          </a:cubicBezTo>
                          <a:cubicBezTo>
                            <a:pt x="3886568" y="139300"/>
                            <a:pt x="3877255" y="130926"/>
                            <a:pt x="3868323" y="121886"/>
                          </a:cubicBezTo>
                          <a:lnTo>
                            <a:pt x="3864902" y="118556"/>
                          </a:lnTo>
                          <a:lnTo>
                            <a:pt x="3860151" y="114178"/>
                          </a:lnTo>
                          <a:lnTo>
                            <a:pt x="3858821" y="113037"/>
                          </a:lnTo>
                          <a:lnTo>
                            <a:pt x="3853689" y="108659"/>
                          </a:lnTo>
                          <a:lnTo>
                            <a:pt x="3848463" y="104282"/>
                          </a:lnTo>
                          <a:lnTo>
                            <a:pt x="3839721" y="97241"/>
                          </a:lnTo>
                          <a:cubicBezTo>
                            <a:pt x="3833450" y="92293"/>
                            <a:pt x="3826513" y="86773"/>
                            <a:pt x="3820431" y="82682"/>
                          </a:cubicBezTo>
                          <a:lnTo>
                            <a:pt x="3802757" y="70882"/>
                          </a:lnTo>
                          <a:cubicBezTo>
                            <a:pt x="3790594" y="63460"/>
                            <a:pt x="3778146" y="56133"/>
                            <a:pt x="3765128" y="49853"/>
                          </a:cubicBezTo>
                          <a:cubicBezTo>
                            <a:pt x="3713435" y="23875"/>
                            <a:pt x="3656230" y="8936"/>
                            <a:pt x="3600926" y="3226"/>
                          </a:cubicBezTo>
                          <a:cubicBezTo>
                            <a:pt x="3545338" y="-2674"/>
                            <a:pt x="3491364" y="467"/>
                            <a:pt x="3439956" y="8650"/>
                          </a:cubicBezTo>
                          <a:cubicBezTo>
                            <a:pt x="3388548" y="17024"/>
                            <a:pt x="3339611" y="31107"/>
                            <a:pt x="3292859" y="49377"/>
                          </a:cubicBezTo>
                          <a:cubicBezTo>
                            <a:pt x="3269484" y="58607"/>
                            <a:pt x="3246678" y="68979"/>
                            <a:pt x="3224442" y="80493"/>
                          </a:cubicBezTo>
                          <a:cubicBezTo>
                            <a:pt x="3216365" y="84585"/>
                            <a:pt x="3208383" y="89248"/>
                            <a:pt x="3200496" y="93720"/>
                          </a:cubicBezTo>
                          <a:cubicBezTo>
                            <a:pt x="3124667" y="126454"/>
                            <a:pt x="3052829" y="168513"/>
                            <a:pt x="2973009" y="190970"/>
                          </a:cubicBezTo>
                          <a:cubicBezTo>
                            <a:pt x="2847958" y="226178"/>
                            <a:pt x="2713785" y="210286"/>
                            <a:pt x="2585122" y="189828"/>
                          </a:cubicBezTo>
                          <a:cubicBezTo>
                            <a:pt x="2455320" y="169179"/>
                            <a:pt x="2325993" y="144058"/>
                            <a:pt x="2194670" y="135208"/>
                          </a:cubicBezTo>
                          <a:cubicBezTo>
                            <a:pt x="2129294" y="130831"/>
                            <a:pt x="2063537" y="130736"/>
                            <a:pt x="1998161" y="134542"/>
                          </a:cubicBezTo>
                          <a:cubicBezTo>
                            <a:pt x="1932689" y="130831"/>
                            <a:pt x="1867028" y="130831"/>
                            <a:pt x="1801652" y="135208"/>
                          </a:cubicBezTo>
                          <a:cubicBezTo>
                            <a:pt x="1670329" y="144058"/>
                            <a:pt x="1541001" y="169084"/>
                            <a:pt x="1411199" y="189828"/>
                          </a:cubicBezTo>
                          <a:cubicBezTo>
                            <a:pt x="1282537" y="210286"/>
                            <a:pt x="1148458" y="226178"/>
                            <a:pt x="1023312" y="190970"/>
                          </a:cubicBezTo>
                          <a:cubicBezTo>
                            <a:pt x="943492" y="168513"/>
                            <a:pt x="871654" y="126454"/>
                            <a:pt x="795825" y="93720"/>
                          </a:cubicBezTo>
                          <a:cubicBezTo>
                            <a:pt x="787843" y="89152"/>
                            <a:pt x="779956" y="84585"/>
                            <a:pt x="771879" y="80493"/>
                          </a:cubicBezTo>
                          <a:cubicBezTo>
                            <a:pt x="749644" y="68979"/>
                            <a:pt x="726838" y="58607"/>
                            <a:pt x="703462" y="49377"/>
                          </a:cubicBezTo>
                          <a:cubicBezTo>
                            <a:pt x="656710" y="31202"/>
                            <a:pt x="607773" y="17119"/>
                            <a:pt x="556365" y="8650"/>
                          </a:cubicBezTo>
                          <a:cubicBezTo>
                            <a:pt x="505147" y="276"/>
                            <a:pt x="451174" y="-2864"/>
                            <a:pt x="395585" y="3036"/>
                          </a:cubicBezTo>
                          <a:cubicBezTo>
                            <a:pt x="340281" y="8745"/>
                            <a:pt x="283077" y="23685"/>
                            <a:pt x="231384" y="49662"/>
                          </a:cubicBezTo>
                          <a:cubicBezTo>
                            <a:pt x="218366" y="55943"/>
                            <a:pt x="206013" y="63270"/>
                            <a:pt x="193850" y="70692"/>
                          </a:cubicBezTo>
                          <a:lnTo>
                            <a:pt x="176175" y="82491"/>
                          </a:lnTo>
                          <a:cubicBezTo>
                            <a:pt x="170189" y="86678"/>
                            <a:pt x="163157" y="92197"/>
                            <a:pt x="156885" y="97050"/>
                          </a:cubicBezTo>
                          <a:lnTo>
                            <a:pt x="148143" y="104092"/>
                          </a:lnTo>
                          <a:lnTo>
                            <a:pt x="142917" y="108469"/>
                          </a:lnTo>
                          <a:lnTo>
                            <a:pt x="137786" y="112846"/>
                          </a:lnTo>
                          <a:lnTo>
                            <a:pt x="136455" y="113988"/>
                          </a:lnTo>
                          <a:lnTo>
                            <a:pt x="131704" y="118365"/>
                          </a:lnTo>
                          <a:lnTo>
                            <a:pt x="128283" y="121696"/>
                          </a:lnTo>
                          <a:cubicBezTo>
                            <a:pt x="119351" y="130736"/>
                            <a:pt x="110039" y="139109"/>
                            <a:pt x="101772" y="148911"/>
                          </a:cubicBezTo>
                          <a:cubicBezTo>
                            <a:pt x="67753" y="186688"/>
                            <a:pt x="40291" y="231506"/>
                            <a:pt x="23282" y="277943"/>
                          </a:cubicBezTo>
                          <a:cubicBezTo>
                            <a:pt x="5893" y="324664"/>
                            <a:pt x="-94" y="371767"/>
                            <a:pt x="1" y="414777"/>
                          </a:cubicBezTo>
                          <a:cubicBezTo>
                            <a:pt x="191" y="457978"/>
                            <a:pt x="6653" y="497373"/>
                            <a:pt x="15585" y="532866"/>
                          </a:cubicBezTo>
                          <a:cubicBezTo>
                            <a:pt x="33925" y="603853"/>
                            <a:pt x="60816" y="660947"/>
                            <a:pt x="86473" y="708335"/>
                          </a:cubicBezTo>
                          <a:cubicBezTo>
                            <a:pt x="112224" y="755913"/>
                            <a:pt x="137405" y="793975"/>
                            <a:pt x="158311" y="824806"/>
                          </a:cubicBezTo>
                          <a:cubicBezTo>
                            <a:pt x="179501" y="855542"/>
                            <a:pt x="196320" y="878094"/>
                            <a:pt x="208388" y="894175"/>
                          </a:cubicBezTo>
                          <a:cubicBezTo>
                            <a:pt x="219696" y="909019"/>
                            <a:pt x="225683" y="917013"/>
                            <a:pt x="225683" y="917013"/>
                          </a:cubicBezTo>
                          <a:lnTo>
                            <a:pt x="290394" y="874002"/>
                          </a:lnTo>
                          <a:cubicBezTo>
                            <a:pt x="290394" y="874002"/>
                            <a:pt x="284407" y="866199"/>
                            <a:pt x="273194" y="851545"/>
                          </a:cubicBezTo>
                          <a:cubicBezTo>
                            <a:pt x="261506" y="836320"/>
                            <a:pt x="245067" y="814339"/>
                            <a:pt x="224637" y="785126"/>
                          </a:cubicBezTo>
                          <a:cubicBezTo>
                            <a:pt x="204492" y="755818"/>
                            <a:pt x="180356" y="719658"/>
                            <a:pt x="156125" y="675411"/>
                          </a:cubicBezTo>
                          <a:cubicBezTo>
                            <a:pt x="131894" y="631258"/>
                            <a:pt x="107188" y="578732"/>
                            <a:pt x="90749" y="515738"/>
                          </a:cubicBezTo>
                          <a:cubicBezTo>
                            <a:pt x="82767" y="484241"/>
                            <a:pt x="77065" y="449890"/>
                            <a:pt x="76875" y="413160"/>
                          </a:cubicBezTo>
                          <a:cubicBezTo>
                            <a:pt x="76685" y="376525"/>
                            <a:pt x="81722" y="337225"/>
                            <a:pt x="96070" y="298687"/>
                          </a:cubicBezTo>
                          <a:cubicBezTo>
                            <a:pt x="110134" y="260243"/>
                            <a:pt x="132654" y="223228"/>
                            <a:pt x="161256" y="191255"/>
                          </a:cubicBezTo>
                          <a:cubicBezTo>
                            <a:pt x="168193" y="182977"/>
                            <a:pt x="176175" y="175840"/>
                            <a:pt x="183682" y="168132"/>
                          </a:cubicBezTo>
                          <a:lnTo>
                            <a:pt x="186533" y="165277"/>
                          </a:lnTo>
                          <a:lnTo>
                            <a:pt x="189478" y="162518"/>
                          </a:lnTo>
                          <a:lnTo>
                            <a:pt x="190714" y="161376"/>
                          </a:lnTo>
                          <a:lnTo>
                            <a:pt x="195845" y="156904"/>
                          </a:lnTo>
                          <a:lnTo>
                            <a:pt x="200976" y="152431"/>
                          </a:lnTo>
                          <a:cubicBezTo>
                            <a:pt x="202592" y="151004"/>
                            <a:pt x="205728" y="148625"/>
                            <a:pt x="208008" y="146817"/>
                          </a:cubicBezTo>
                          <a:cubicBezTo>
                            <a:pt x="212949" y="143011"/>
                            <a:pt x="218176" y="138824"/>
                            <a:pt x="223022" y="135494"/>
                          </a:cubicBezTo>
                          <a:lnTo>
                            <a:pt x="237561" y="125788"/>
                          </a:lnTo>
                          <a:cubicBezTo>
                            <a:pt x="247633" y="119698"/>
                            <a:pt x="257706" y="113608"/>
                            <a:pt x="268443" y="108469"/>
                          </a:cubicBezTo>
                          <a:cubicBezTo>
                            <a:pt x="310919" y="87059"/>
                            <a:pt x="358336" y="74403"/>
                            <a:pt x="405467" y="69455"/>
                          </a:cubicBezTo>
                          <a:cubicBezTo>
                            <a:pt x="452694" y="64317"/>
                            <a:pt x="499731" y="66886"/>
                            <a:pt x="545057" y="74023"/>
                          </a:cubicBezTo>
                          <a:cubicBezTo>
                            <a:pt x="635520" y="88867"/>
                            <a:pt x="721421" y="122647"/>
                            <a:pt x="795255" y="171177"/>
                          </a:cubicBezTo>
                          <a:cubicBezTo>
                            <a:pt x="861772" y="215139"/>
                            <a:pt x="927718" y="255676"/>
                            <a:pt x="996325" y="291835"/>
                          </a:cubicBezTo>
                          <a:cubicBezTo>
                            <a:pt x="1064457" y="328090"/>
                            <a:pt x="1134585" y="359206"/>
                            <a:pt x="1204427" y="387277"/>
                          </a:cubicBezTo>
                          <a:cubicBezTo>
                            <a:pt x="1239111" y="401360"/>
                            <a:pt x="1274365" y="414682"/>
                            <a:pt x="1308098" y="427433"/>
                          </a:cubicBezTo>
                          <a:cubicBezTo>
                            <a:pt x="1342877" y="440374"/>
                            <a:pt x="1375850" y="452364"/>
                            <a:pt x="1408633" y="463497"/>
                          </a:cubicBezTo>
                          <a:cubicBezTo>
                            <a:pt x="1474105" y="485859"/>
                            <a:pt x="1536630" y="504605"/>
                            <a:pt x="1595070" y="519164"/>
                          </a:cubicBezTo>
                          <a:cubicBezTo>
                            <a:pt x="1653509" y="533723"/>
                            <a:pt x="1707863" y="544000"/>
                            <a:pt x="1756420" y="551136"/>
                          </a:cubicBezTo>
                          <a:cubicBezTo>
                            <a:pt x="1805072" y="558083"/>
                            <a:pt x="1847738" y="562745"/>
                            <a:pt x="1883182" y="565124"/>
                          </a:cubicBezTo>
                          <a:cubicBezTo>
                            <a:pt x="1918531" y="567694"/>
                            <a:pt x="1946468" y="569026"/>
                            <a:pt x="1965568" y="569597"/>
                          </a:cubicBezTo>
                          <a:cubicBezTo>
                            <a:pt x="1984667" y="570168"/>
                            <a:pt x="1994835" y="570548"/>
                            <a:pt x="1994835" y="570548"/>
                          </a:cubicBezTo>
                          <a:lnTo>
                            <a:pt x="2001867" y="570548"/>
                          </a:lnTo>
                          <a:cubicBezTo>
                            <a:pt x="2001867" y="570548"/>
                            <a:pt x="2012034" y="570263"/>
                            <a:pt x="2031134" y="569597"/>
                          </a:cubicBezTo>
                          <a:cubicBezTo>
                            <a:pt x="2050234" y="569121"/>
                            <a:pt x="2078076" y="567789"/>
                            <a:pt x="2113520" y="565124"/>
                          </a:cubicBezTo>
                          <a:cubicBezTo>
                            <a:pt x="2148868" y="562650"/>
                            <a:pt x="2191629" y="558083"/>
                            <a:pt x="2240281" y="551136"/>
                          </a:cubicBezTo>
                          <a:cubicBezTo>
                            <a:pt x="2288838" y="544000"/>
                            <a:pt x="2343192" y="533723"/>
                            <a:pt x="2401632" y="519164"/>
                          </a:cubicBezTo>
                          <a:cubicBezTo>
                            <a:pt x="2460071" y="504700"/>
                            <a:pt x="2522597" y="485859"/>
                            <a:pt x="2588068" y="463497"/>
                          </a:cubicBezTo>
                          <a:cubicBezTo>
                            <a:pt x="2620851" y="452364"/>
                            <a:pt x="2653825" y="440374"/>
                            <a:pt x="2688603" y="427433"/>
                          </a:cubicBezTo>
                          <a:cubicBezTo>
                            <a:pt x="2722337" y="414682"/>
                            <a:pt x="2757496" y="401360"/>
                            <a:pt x="2792274" y="387277"/>
                          </a:cubicBezTo>
                          <a:cubicBezTo>
                            <a:pt x="2862117" y="359206"/>
                            <a:pt x="2932244" y="328090"/>
                            <a:pt x="3000376" y="291835"/>
                          </a:cubicBezTo>
                          <a:cubicBezTo>
                            <a:pt x="3068983" y="255676"/>
                            <a:pt x="3134930" y="215139"/>
                            <a:pt x="3201447" y="171177"/>
                          </a:cubicBezTo>
                          <a:cubicBezTo>
                            <a:pt x="3275280" y="122647"/>
                            <a:pt x="3361181" y="88867"/>
                            <a:pt x="3451644" y="74023"/>
                          </a:cubicBezTo>
                          <a:cubicBezTo>
                            <a:pt x="3497065" y="66886"/>
                            <a:pt x="3544007" y="64317"/>
                            <a:pt x="3591234" y="69455"/>
                          </a:cubicBezTo>
                          <a:cubicBezTo>
                            <a:pt x="3638271" y="74403"/>
                            <a:pt x="3685783" y="86964"/>
                            <a:pt x="3728258" y="108469"/>
                          </a:cubicBezTo>
                          <a:cubicBezTo>
                            <a:pt x="3738996" y="113608"/>
                            <a:pt x="3749068" y="119698"/>
                            <a:pt x="3759141" y="125788"/>
                          </a:cubicBezTo>
                          <a:lnTo>
                            <a:pt x="3773680" y="135494"/>
                          </a:lnTo>
                          <a:cubicBezTo>
                            <a:pt x="3778526" y="138824"/>
                            <a:pt x="3783752" y="143011"/>
                            <a:pt x="3788693" y="146817"/>
                          </a:cubicBezTo>
                          <a:cubicBezTo>
                            <a:pt x="3790974" y="148625"/>
                            <a:pt x="3794110" y="151004"/>
                            <a:pt x="3795725" y="152431"/>
                          </a:cubicBezTo>
                          <a:lnTo>
                            <a:pt x="3800856" y="156904"/>
                          </a:lnTo>
                          <a:lnTo>
                            <a:pt x="3805988" y="161376"/>
                          </a:lnTo>
                          <a:lnTo>
                            <a:pt x="3807223" y="162518"/>
                          </a:lnTo>
                          <a:lnTo>
                            <a:pt x="3810169" y="165277"/>
                          </a:lnTo>
                          <a:lnTo>
                            <a:pt x="3813019" y="168132"/>
                          </a:lnTo>
                          <a:cubicBezTo>
                            <a:pt x="3820526" y="175840"/>
                            <a:pt x="3828508" y="182977"/>
                            <a:pt x="3835445" y="191255"/>
                          </a:cubicBezTo>
                          <a:cubicBezTo>
                            <a:pt x="3864047" y="223228"/>
                            <a:pt x="3886663" y="260243"/>
                            <a:pt x="3900631" y="298687"/>
                          </a:cubicBezTo>
                          <a:cubicBezTo>
                            <a:pt x="3914980" y="337130"/>
                            <a:pt x="3920016" y="376525"/>
                            <a:pt x="3919826" y="413160"/>
                          </a:cubicBezTo>
                          <a:cubicBezTo>
                            <a:pt x="3919541" y="449890"/>
                            <a:pt x="3913935" y="484241"/>
                            <a:pt x="3905952" y="515738"/>
                          </a:cubicBezTo>
                          <a:cubicBezTo>
                            <a:pt x="3889514" y="578732"/>
                            <a:pt x="3864712" y="631258"/>
                            <a:pt x="3840576" y="675411"/>
                          </a:cubicBezTo>
                          <a:cubicBezTo>
                            <a:pt x="3816345" y="719753"/>
                            <a:pt x="3792209" y="755818"/>
                            <a:pt x="3772064" y="785126"/>
                          </a:cubicBezTo>
                          <a:cubicBezTo>
                            <a:pt x="3751729" y="814339"/>
                            <a:pt x="3735195" y="836320"/>
                            <a:pt x="3723507" y="851545"/>
                          </a:cubicBezTo>
                          <a:cubicBezTo>
                            <a:pt x="3712294" y="866199"/>
                            <a:pt x="3706308" y="874002"/>
                            <a:pt x="3706308" y="874002"/>
                          </a:cubicBezTo>
                          <a:lnTo>
                            <a:pt x="3564057" y="779321"/>
                          </a:lnTo>
                          <a:cubicBezTo>
                            <a:pt x="3564057" y="779321"/>
                            <a:pt x="3570234" y="771994"/>
                            <a:pt x="3581827" y="758197"/>
                          </a:cubicBezTo>
                          <a:cubicBezTo>
                            <a:pt x="3592849" y="744970"/>
                            <a:pt x="3609383" y="724892"/>
                            <a:pt x="3628958" y="699485"/>
                          </a:cubicBezTo>
                          <a:cubicBezTo>
                            <a:pt x="3648343" y="673888"/>
                            <a:pt x="3671244" y="642582"/>
                            <a:pt x="3693575" y="605851"/>
                          </a:cubicBezTo>
                          <a:cubicBezTo>
                            <a:pt x="3716000" y="569216"/>
                            <a:pt x="3737951" y="526776"/>
                            <a:pt x="3752299" y="480721"/>
                          </a:cubicBezTo>
                          <a:cubicBezTo>
                            <a:pt x="3766458" y="434760"/>
                            <a:pt x="3772064" y="385279"/>
                            <a:pt x="3757716" y="339223"/>
                          </a:cubicBezTo>
                          <a:cubicBezTo>
                            <a:pt x="3750494" y="316195"/>
                            <a:pt x="3738521" y="293739"/>
                            <a:pt x="3721226" y="272423"/>
                          </a:cubicBezTo>
                          <a:cubicBezTo>
                            <a:pt x="3717235" y="266904"/>
                            <a:pt x="3711914" y="262051"/>
                            <a:pt x="3707353" y="256628"/>
                          </a:cubicBezTo>
                          <a:lnTo>
                            <a:pt x="3705547" y="254629"/>
                          </a:lnTo>
                          <a:cubicBezTo>
                            <a:pt x="3703932" y="253107"/>
                            <a:pt x="3707258" y="256152"/>
                            <a:pt x="3706688" y="255581"/>
                          </a:cubicBezTo>
                          <a:lnTo>
                            <a:pt x="3706118" y="255010"/>
                          </a:lnTo>
                          <a:lnTo>
                            <a:pt x="3704882" y="253868"/>
                          </a:lnTo>
                          <a:lnTo>
                            <a:pt x="3699941" y="249205"/>
                          </a:lnTo>
                          <a:lnTo>
                            <a:pt x="3695000" y="244543"/>
                          </a:lnTo>
                          <a:cubicBezTo>
                            <a:pt x="3693290" y="242925"/>
                            <a:pt x="3692624" y="242640"/>
                            <a:pt x="3691389" y="241498"/>
                          </a:cubicBezTo>
                          <a:cubicBezTo>
                            <a:pt x="3689109" y="239690"/>
                            <a:pt x="3687303" y="237977"/>
                            <a:pt x="3684737" y="235979"/>
                          </a:cubicBezTo>
                          <a:lnTo>
                            <a:pt x="3676470" y="229889"/>
                          </a:lnTo>
                          <a:cubicBezTo>
                            <a:pt x="3670674" y="226082"/>
                            <a:pt x="3664972" y="222181"/>
                            <a:pt x="3658701" y="218850"/>
                          </a:cubicBezTo>
                          <a:cubicBezTo>
                            <a:pt x="3609764" y="190970"/>
                            <a:pt x="3541822" y="181835"/>
                            <a:pt x="3471884" y="190399"/>
                          </a:cubicBezTo>
                          <a:cubicBezTo>
                            <a:pt x="3401756" y="199058"/>
                            <a:pt x="3330679" y="223133"/>
                            <a:pt x="3268913" y="260339"/>
                          </a:cubicBezTo>
                          <a:cubicBezTo>
                            <a:pt x="3217030" y="291455"/>
                            <a:pt x="3163057" y="322285"/>
                            <a:pt x="3108038" y="350452"/>
                          </a:cubicBezTo>
                          <a:cubicBezTo>
                            <a:pt x="3068508" y="368056"/>
                            <a:pt x="3029264" y="386326"/>
                            <a:pt x="2990969" y="405833"/>
                          </a:cubicBezTo>
                          <a:cubicBezTo>
                            <a:pt x="2907538" y="448463"/>
                            <a:pt x="2828763" y="497088"/>
                            <a:pt x="2761486" y="557797"/>
                          </a:cubicBezTo>
                          <a:cubicBezTo>
                            <a:pt x="2754550" y="564078"/>
                            <a:pt x="2747708" y="570358"/>
                            <a:pt x="2740962" y="576829"/>
                          </a:cubicBezTo>
                          <a:cubicBezTo>
                            <a:pt x="2562697" y="750679"/>
                            <a:pt x="2496845" y="1001797"/>
                            <a:pt x="2308793" y="1167083"/>
                          </a:cubicBezTo>
                          <a:cubicBezTo>
                            <a:pt x="2261187" y="1208952"/>
                            <a:pt x="2206643" y="1244350"/>
                            <a:pt x="2162362" y="1288979"/>
                          </a:cubicBezTo>
                          <a:cubicBezTo>
                            <a:pt x="2118081" y="1333607"/>
                            <a:pt x="2083872" y="1390986"/>
                            <a:pt x="2089003" y="1450649"/>
                          </a:cubicBezTo>
                          <a:cubicBezTo>
                            <a:pt x="2092234" y="1487951"/>
                            <a:pt x="2110384" y="1522588"/>
                            <a:pt x="2123592" y="1558081"/>
                          </a:cubicBezTo>
                          <a:cubicBezTo>
                            <a:pt x="2169774" y="1681499"/>
                            <a:pt x="2154000" y="1822045"/>
                            <a:pt x="2083967" y="1935852"/>
                          </a:cubicBezTo>
                          <a:cubicBezTo>
                            <a:pt x="2080641" y="1941275"/>
                            <a:pt x="2076935" y="1946604"/>
                            <a:pt x="2073324" y="1951933"/>
                          </a:cubicBezTo>
                          <a:cubicBezTo>
                            <a:pt x="2073990" y="1951933"/>
                            <a:pt x="2074560" y="1951838"/>
                            <a:pt x="2075225" y="1951743"/>
                          </a:cubicBezTo>
                          <a:cubicBezTo>
                            <a:pt x="2152764" y="1939563"/>
                            <a:pt x="2218806" y="1895886"/>
                            <a:pt x="2287793" y="1861534"/>
                          </a:cubicBezTo>
                          <a:cubicBezTo>
                            <a:pt x="2320861" y="1845072"/>
                            <a:pt x="2357065" y="1830609"/>
                            <a:pt x="2393935" y="1822806"/>
                          </a:cubicBezTo>
                          <a:cubicBezTo>
                            <a:pt x="2388138" y="1847261"/>
                            <a:pt x="2373124" y="1872382"/>
                            <a:pt x="2357921" y="1893507"/>
                          </a:cubicBezTo>
                          <a:cubicBezTo>
                            <a:pt x="2333690" y="1927097"/>
                            <a:pt x="2309458" y="1960687"/>
                            <a:pt x="2285228" y="1994278"/>
                          </a:cubicBezTo>
                          <a:cubicBezTo>
                            <a:pt x="2271829" y="2012928"/>
                            <a:pt x="2257766" y="2034814"/>
                            <a:pt x="2264797" y="2056129"/>
                          </a:cubicBezTo>
                          <a:cubicBezTo>
                            <a:pt x="2274870" y="2086484"/>
                            <a:pt x="2317821" y="2093240"/>
                            <a:pt x="2347183" y="2110368"/>
                          </a:cubicBezTo>
                          <a:cubicBezTo>
                            <a:pt x="2385573" y="2132730"/>
                            <a:pt x="2402487" y="2177263"/>
                            <a:pt x="2401156" y="2218751"/>
                          </a:cubicBezTo>
                          <a:cubicBezTo>
                            <a:pt x="2399826" y="2260144"/>
                            <a:pt x="2383387" y="2299825"/>
                            <a:pt x="2368278" y="2338934"/>
                          </a:cubicBezTo>
                          <a:cubicBezTo>
                            <a:pt x="2263847" y="2608512"/>
                            <a:pt x="2211964" y="2891602"/>
                            <a:pt x="2174335" y="3175929"/>
                          </a:cubicBezTo>
                          <a:cubicBezTo>
                            <a:pt x="2173955" y="3178784"/>
                            <a:pt x="2173575" y="3181638"/>
                            <a:pt x="2173194" y="3184398"/>
                          </a:cubicBezTo>
                          <a:cubicBezTo>
                            <a:pt x="2180416" y="3185825"/>
                            <a:pt x="2187543" y="3187062"/>
                            <a:pt x="2194860" y="3188299"/>
                          </a:cubicBezTo>
                          <a:cubicBezTo>
                            <a:pt x="2220611" y="3192486"/>
                            <a:pt x="2246553" y="3194960"/>
                            <a:pt x="2272684" y="3195626"/>
                          </a:cubicBezTo>
                          <a:cubicBezTo>
                            <a:pt x="2387283" y="2886368"/>
                            <a:pt x="2444392" y="2572448"/>
                            <a:pt x="2539226" y="2255101"/>
                          </a:cubicBezTo>
                          <a:cubicBezTo>
                            <a:pt x="2580561" y="2116839"/>
                            <a:pt x="2618476" y="1966492"/>
                            <a:pt x="2559466" y="1833654"/>
                          </a:cubicBezTo>
                          <a:cubicBezTo>
                            <a:pt x="2540081" y="1790072"/>
                            <a:pt x="2511004" y="1750392"/>
                            <a:pt x="2493330" y="1706239"/>
                          </a:cubicBezTo>
                          <a:cubicBezTo>
                            <a:pt x="2462637" y="1629638"/>
                            <a:pt x="2468528" y="1545330"/>
                            <a:pt x="2478886" y="1464352"/>
                          </a:cubicBezTo>
                          <a:cubicBezTo>
                            <a:pt x="2490574" y="1373382"/>
                            <a:pt x="2848528" y="772946"/>
                            <a:pt x="3054730" y="549709"/>
                          </a:cubicBezTo>
                          <a:cubicBezTo>
                            <a:pt x="3135500" y="462260"/>
                            <a:pt x="3267108" y="330564"/>
                            <a:pt x="3398146" y="274422"/>
                          </a:cubicBezTo>
                          <a:cubicBezTo>
                            <a:pt x="3426558" y="265477"/>
                            <a:pt x="3455540" y="259006"/>
                            <a:pt x="3483287" y="256057"/>
                          </a:cubicBezTo>
                          <a:cubicBezTo>
                            <a:pt x="3541727" y="249681"/>
                            <a:pt x="3591614" y="259102"/>
                            <a:pt x="3621546" y="277752"/>
                          </a:cubicBezTo>
                          <a:cubicBezTo>
                            <a:pt x="3625538" y="279941"/>
                            <a:pt x="3629053" y="282605"/>
                            <a:pt x="3632664" y="285079"/>
                          </a:cubicBezTo>
                          <a:lnTo>
                            <a:pt x="3637795" y="289076"/>
                          </a:lnTo>
                          <a:cubicBezTo>
                            <a:pt x="3639316" y="290313"/>
                            <a:pt x="3639316" y="290693"/>
                            <a:pt x="3640266" y="291360"/>
                          </a:cubicBezTo>
                          <a:lnTo>
                            <a:pt x="3640836" y="291835"/>
                          </a:lnTo>
                          <a:cubicBezTo>
                            <a:pt x="3640836" y="291835"/>
                            <a:pt x="3641027" y="291835"/>
                            <a:pt x="3642167" y="292977"/>
                          </a:cubicBezTo>
                          <a:lnTo>
                            <a:pt x="3647108" y="297640"/>
                          </a:lnTo>
                          <a:lnTo>
                            <a:pt x="3651954" y="302303"/>
                          </a:lnTo>
                          <a:lnTo>
                            <a:pt x="3653190" y="303444"/>
                          </a:lnTo>
                          <a:lnTo>
                            <a:pt x="3653760" y="304015"/>
                          </a:lnTo>
                          <a:cubicBezTo>
                            <a:pt x="3654710" y="304872"/>
                            <a:pt x="3647773" y="298496"/>
                            <a:pt x="3650814" y="301351"/>
                          </a:cubicBezTo>
                          <a:lnTo>
                            <a:pt x="3652049" y="302874"/>
                          </a:lnTo>
                          <a:cubicBezTo>
                            <a:pt x="3655185" y="306870"/>
                            <a:pt x="3659271" y="310581"/>
                            <a:pt x="3661836" y="314483"/>
                          </a:cubicBezTo>
                          <a:cubicBezTo>
                            <a:pt x="3673714" y="329993"/>
                            <a:pt x="3680746" y="344647"/>
                            <a:pt x="3685022" y="359682"/>
                          </a:cubicBezTo>
                          <a:cubicBezTo>
                            <a:pt x="3693384" y="389275"/>
                            <a:pt x="3689679" y="425340"/>
                            <a:pt x="3677231" y="463497"/>
                          </a:cubicBezTo>
                          <a:cubicBezTo>
                            <a:pt x="3664687" y="501560"/>
                            <a:pt x="3644922" y="539432"/>
                            <a:pt x="3623922" y="572737"/>
                          </a:cubicBezTo>
                          <a:cubicBezTo>
                            <a:pt x="3603112" y="606232"/>
                            <a:pt x="3581256" y="635540"/>
                            <a:pt x="3562632" y="659710"/>
                          </a:cubicBezTo>
                          <a:cubicBezTo>
                            <a:pt x="3543912" y="683689"/>
                            <a:pt x="3527663" y="703101"/>
                            <a:pt x="3517115" y="715567"/>
                          </a:cubicBezTo>
                          <a:cubicBezTo>
                            <a:pt x="3505523" y="729079"/>
                            <a:pt x="3499441" y="736311"/>
                            <a:pt x="3499441" y="736311"/>
                          </a:cubicBezTo>
                          <a:lnTo>
                            <a:pt x="3771019" y="917108"/>
                          </a:lnTo>
                          <a:cubicBezTo>
                            <a:pt x="3771019" y="917108"/>
                            <a:pt x="3777005" y="909210"/>
                            <a:pt x="3788313" y="894270"/>
                          </a:cubicBezTo>
                          <a:cubicBezTo>
                            <a:pt x="3800476" y="878189"/>
                            <a:pt x="3817200" y="855637"/>
                            <a:pt x="3838391" y="824901"/>
                          </a:cubicBezTo>
                          <a:cubicBezTo>
                            <a:pt x="3859296" y="794166"/>
                            <a:pt x="3884477" y="756008"/>
                            <a:pt x="3910229" y="708430"/>
                          </a:cubicBezTo>
                          <a:cubicBezTo>
                            <a:pt x="3935885" y="660947"/>
                            <a:pt x="3962777" y="603948"/>
                            <a:pt x="3981116" y="532962"/>
                          </a:cubicBezTo>
                          <a:cubicBezTo>
                            <a:pt x="3990049" y="497373"/>
                            <a:pt x="3996510" y="457978"/>
                            <a:pt x="3996700" y="414873"/>
                          </a:cubicBezTo>
                          <a:cubicBezTo>
                            <a:pt x="3996795" y="371862"/>
                            <a:pt x="3990809" y="324759"/>
                            <a:pt x="3973419" y="278228"/>
                          </a:cubicBezTo>
                          <a:close/>
                        </a:path>
                      </a:pathLst>
                    </a:custGeom>
                    <a:solidFill>
                      <a:schemeClr val="accent1"/>
                    </a:solidFill>
                    <a:ln w="9502" cap="flat">
                      <a:noFill/>
                      <a:prstDash val="solid"/>
                      <a:miter/>
                    </a:ln>
                  </p:spPr>
                  <p:txBody>
                    <a:bodyPr/>
                    <a:lstStyle/>
                    <a:p>
                      <a:endParaRPr lang="en-TH"/>
                    </a:p>
                  </p:txBody>
                </p:sp>
                <p:sp>
                  <p:nvSpPr>
                    <p:cNvPr id="289" name="Freeform 288">
                      <a:extLst>
                        <a:ext uri="{FF2B5EF4-FFF2-40B4-BE49-F238E27FC236}">
                          <a16:creationId xmlns:a16="http://schemas.microsoft.com/office/drawing/2014/main" id="{C5B05913-A9B2-1AB7-C78C-AA1DC12105BD}"/>
                        </a:ext>
                      </a:extLst>
                    </p:cNvPr>
                    <p:cNvSpPr/>
                    <p:nvPr/>
                  </p:nvSpPr>
                  <p:spPr>
                    <a:xfrm>
                      <a:off x="-1057519" y="4295938"/>
                      <a:ext cx="2850" cy="1903"/>
                    </a:xfrm>
                    <a:custGeom>
                      <a:avLst/>
                      <a:gdLst>
                        <a:gd name="csX0" fmla="*/ 0 w 2850"/>
                        <a:gd name="csY0" fmla="*/ 1903 h 1903"/>
                        <a:gd name="csX1" fmla="*/ 2851 w 2850"/>
                        <a:gd name="csY1" fmla="*/ 0 h 1903"/>
                        <a:gd name="csX2" fmla="*/ 0 w 2850"/>
                        <a:gd name="csY2" fmla="*/ 1903 h 1903"/>
                        <a:gd name="csX3" fmla="*/ 0 w 2850"/>
                        <a:gd name="csY3" fmla="*/ 1903 h 1903"/>
                      </a:gdLst>
                      <a:ahLst/>
                      <a:cxnLst>
                        <a:cxn ang="0">
                          <a:pos x="csX0" y="csY0"/>
                        </a:cxn>
                        <a:cxn ang="0">
                          <a:pos x="csX1" y="csY1"/>
                        </a:cxn>
                        <a:cxn ang="0">
                          <a:pos x="csX2" y="csY2"/>
                        </a:cxn>
                        <a:cxn ang="0">
                          <a:pos x="csX3" y="csY3"/>
                        </a:cxn>
                      </a:cxnLst>
                      <a:rect l="l" t="t" r="r" b="b"/>
                      <a:pathLst>
                        <a:path w="2850" h="1903">
                          <a:moveTo>
                            <a:pt x="0" y="1903"/>
                          </a:moveTo>
                          <a:lnTo>
                            <a:pt x="2851" y="0"/>
                          </a:lnTo>
                          <a:lnTo>
                            <a:pt x="0" y="1903"/>
                          </a:lnTo>
                          <a:lnTo>
                            <a:pt x="0" y="1903"/>
                          </a:lnTo>
                          <a:close/>
                        </a:path>
                      </a:pathLst>
                    </a:custGeom>
                    <a:solidFill>
                      <a:srgbClr val="479593"/>
                    </a:solidFill>
                    <a:ln w="9502" cap="flat">
                      <a:noFill/>
                      <a:prstDash val="solid"/>
                      <a:miter/>
                    </a:ln>
                  </p:spPr>
                  <p:txBody>
                    <a:bodyPr/>
                    <a:lstStyle/>
                    <a:p>
                      <a:endParaRPr lang="en-TH"/>
                    </a:p>
                  </p:txBody>
                </p:sp>
              </p:grpSp>
            </p:grpSp>
          </p:grpSp>
          <p:sp>
            <p:nvSpPr>
              <p:cNvPr id="277" name="Freeform 276">
                <a:extLst>
                  <a:ext uri="{FF2B5EF4-FFF2-40B4-BE49-F238E27FC236}">
                    <a16:creationId xmlns:a16="http://schemas.microsoft.com/office/drawing/2014/main" id="{CE715317-E2ED-62A9-BAFB-5C46490F8280}"/>
                  </a:ext>
                </a:extLst>
              </p:cNvPr>
              <p:cNvSpPr/>
              <p:nvPr/>
            </p:nvSpPr>
            <p:spPr>
              <a:xfrm>
                <a:off x="-1271042" y="3490690"/>
                <a:ext cx="3842961" cy="3109173"/>
              </a:xfrm>
              <a:custGeom>
                <a:avLst/>
                <a:gdLst>
                  <a:gd name="csX0" fmla="*/ 2324286 w 3842961"/>
                  <a:gd name="csY0" fmla="*/ 2151996 h 3109173"/>
                  <a:gd name="csX1" fmla="*/ 2270313 w 3842961"/>
                  <a:gd name="csY1" fmla="*/ 2043613 h 3109173"/>
                  <a:gd name="csX2" fmla="*/ 2187927 w 3842961"/>
                  <a:gd name="csY2" fmla="*/ 1989373 h 3109173"/>
                  <a:gd name="csX3" fmla="*/ 2208357 w 3842961"/>
                  <a:gd name="csY3" fmla="*/ 1927522 h 3109173"/>
                  <a:gd name="csX4" fmla="*/ 2281050 w 3842961"/>
                  <a:gd name="csY4" fmla="*/ 1826751 h 3109173"/>
                  <a:gd name="csX5" fmla="*/ 2317064 w 3842961"/>
                  <a:gd name="csY5" fmla="*/ 1756050 h 3109173"/>
                  <a:gd name="csX6" fmla="*/ 2210923 w 3842961"/>
                  <a:gd name="csY6" fmla="*/ 1794779 h 3109173"/>
                  <a:gd name="csX7" fmla="*/ 1998355 w 3842961"/>
                  <a:gd name="csY7" fmla="*/ 1884987 h 3109173"/>
                  <a:gd name="csX8" fmla="*/ 1996454 w 3842961"/>
                  <a:gd name="csY8" fmla="*/ 1885177 h 3109173"/>
                  <a:gd name="csX9" fmla="*/ 2007097 w 3842961"/>
                  <a:gd name="csY9" fmla="*/ 1869096 h 3109173"/>
                  <a:gd name="csX10" fmla="*/ 2046722 w 3842961"/>
                  <a:gd name="csY10" fmla="*/ 1491325 h 3109173"/>
                  <a:gd name="csX11" fmla="*/ 2012133 w 3842961"/>
                  <a:gd name="csY11" fmla="*/ 1383894 h 3109173"/>
                  <a:gd name="csX12" fmla="*/ 2085492 w 3842961"/>
                  <a:gd name="csY12" fmla="*/ 1222223 h 3109173"/>
                  <a:gd name="csX13" fmla="*/ 2231923 w 3842961"/>
                  <a:gd name="csY13" fmla="*/ 1100328 h 3109173"/>
                  <a:gd name="csX14" fmla="*/ 2664091 w 3842961"/>
                  <a:gd name="csY14" fmla="*/ 510073 h 3109173"/>
                  <a:gd name="csX15" fmla="*/ 2684616 w 3842961"/>
                  <a:gd name="csY15" fmla="*/ 491042 h 3109173"/>
                  <a:gd name="csX16" fmla="*/ 2914099 w 3842961"/>
                  <a:gd name="csY16" fmla="*/ 339077 h 3109173"/>
                  <a:gd name="csX17" fmla="*/ 3031168 w 3842961"/>
                  <a:gd name="csY17" fmla="*/ 283696 h 3109173"/>
                  <a:gd name="csX18" fmla="*/ 3192043 w 3842961"/>
                  <a:gd name="csY18" fmla="*/ 193583 h 3109173"/>
                  <a:gd name="csX19" fmla="*/ 3395014 w 3842961"/>
                  <a:gd name="csY19" fmla="*/ 123643 h 3109173"/>
                  <a:gd name="csX20" fmla="*/ 3581831 w 3842961"/>
                  <a:gd name="csY20" fmla="*/ 152095 h 3109173"/>
                  <a:gd name="csX21" fmla="*/ 3599600 w 3842961"/>
                  <a:gd name="csY21" fmla="*/ 163133 h 3109173"/>
                  <a:gd name="csX22" fmla="*/ 3607867 w 3842961"/>
                  <a:gd name="csY22" fmla="*/ 169223 h 3109173"/>
                  <a:gd name="csX23" fmla="*/ 3614519 w 3842961"/>
                  <a:gd name="csY23" fmla="*/ 174742 h 3109173"/>
                  <a:gd name="csX24" fmla="*/ 3618130 w 3842961"/>
                  <a:gd name="csY24" fmla="*/ 177787 h 3109173"/>
                  <a:gd name="csX25" fmla="*/ 3623071 w 3842961"/>
                  <a:gd name="csY25" fmla="*/ 182450 h 3109173"/>
                  <a:gd name="csX26" fmla="*/ 3628012 w 3842961"/>
                  <a:gd name="csY26" fmla="*/ 187112 h 3109173"/>
                  <a:gd name="csX27" fmla="*/ 3629247 w 3842961"/>
                  <a:gd name="csY27" fmla="*/ 188254 h 3109173"/>
                  <a:gd name="csX28" fmla="*/ 3629817 w 3842961"/>
                  <a:gd name="csY28" fmla="*/ 188825 h 3109173"/>
                  <a:gd name="csX29" fmla="*/ 3628677 w 3842961"/>
                  <a:gd name="csY29" fmla="*/ 187874 h 3109173"/>
                  <a:gd name="csX30" fmla="*/ 3630483 w 3842961"/>
                  <a:gd name="csY30" fmla="*/ 189872 h 3109173"/>
                  <a:gd name="csX31" fmla="*/ 3644356 w 3842961"/>
                  <a:gd name="csY31" fmla="*/ 205668 h 3109173"/>
                  <a:gd name="csX32" fmla="*/ 3680845 w 3842961"/>
                  <a:gd name="csY32" fmla="*/ 272468 h 3109173"/>
                  <a:gd name="csX33" fmla="*/ 3675429 w 3842961"/>
                  <a:gd name="csY33" fmla="*/ 413965 h 3109173"/>
                  <a:gd name="csX34" fmla="*/ 3616704 w 3842961"/>
                  <a:gd name="csY34" fmla="*/ 539096 h 3109173"/>
                  <a:gd name="csX35" fmla="*/ 3552088 w 3842961"/>
                  <a:gd name="csY35" fmla="*/ 632729 h 3109173"/>
                  <a:gd name="csX36" fmla="*/ 3504956 w 3842961"/>
                  <a:gd name="csY36" fmla="*/ 691441 h 3109173"/>
                  <a:gd name="csX37" fmla="*/ 3487187 w 3842961"/>
                  <a:gd name="csY37" fmla="*/ 712566 h 3109173"/>
                  <a:gd name="csX38" fmla="*/ 3629438 w 3842961"/>
                  <a:gd name="csY38" fmla="*/ 807246 h 3109173"/>
                  <a:gd name="csX39" fmla="*/ 3646637 w 3842961"/>
                  <a:gd name="csY39" fmla="*/ 784789 h 3109173"/>
                  <a:gd name="csX40" fmla="*/ 3695194 w 3842961"/>
                  <a:gd name="csY40" fmla="*/ 718370 h 3109173"/>
                  <a:gd name="csX41" fmla="*/ 3763706 w 3842961"/>
                  <a:gd name="csY41" fmla="*/ 608655 h 3109173"/>
                  <a:gd name="csX42" fmla="*/ 3829082 w 3842961"/>
                  <a:gd name="csY42" fmla="*/ 448983 h 3109173"/>
                  <a:gd name="csX43" fmla="*/ 3842956 w 3842961"/>
                  <a:gd name="csY43" fmla="*/ 346404 h 3109173"/>
                  <a:gd name="csX44" fmla="*/ 3823761 w 3842961"/>
                  <a:gd name="csY44" fmla="*/ 231931 h 3109173"/>
                  <a:gd name="csX45" fmla="*/ 3758575 w 3842961"/>
                  <a:gd name="csY45" fmla="*/ 124499 h 3109173"/>
                  <a:gd name="csX46" fmla="*/ 3736149 w 3842961"/>
                  <a:gd name="csY46" fmla="*/ 101376 h 3109173"/>
                  <a:gd name="csX47" fmla="*/ 3733299 w 3842961"/>
                  <a:gd name="csY47" fmla="*/ 98522 h 3109173"/>
                  <a:gd name="csX48" fmla="*/ 3730353 w 3842961"/>
                  <a:gd name="csY48" fmla="*/ 95762 h 3109173"/>
                  <a:gd name="csX49" fmla="*/ 3729117 w 3842961"/>
                  <a:gd name="csY49" fmla="*/ 94620 h 3109173"/>
                  <a:gd name="csX50" fmla="*/ 3723986 w 3842961"/>
                  <a:gd name="csY50" fmla="*/ 90148 h 3109173"/>
                  <a:gd name="csX51" fmla="*/ 3718855 w 3842961"/>
                  <a:gd name="csY51" fmla="*/ 85676 h 3109173"/>
                  <a:gd name="csX52" fmla="*/ 3711823 w 3842961"/>
                  <a:gd name="csY52" fmla="*/ 80061 h 3109173"/>
                  <a:gd name="csX53" fmla="*/ 3696809 w 3842961"/>
                  <a:gd name="csY53" fmla="*/ 68738 h 3109173"/>
                  <a:gd name="csX54" fmla="*/ 3682271 w 3842961"/>
                  <a:gd name="csY54" fmla="*/ 59032 h 3109173"/>
                  <a:gd name="csX55" fmla="*/ 3651388 w 3842961"/>
                  <a:gd name="csY55" fmla="*/ 41713 h 3109173"/>
                  <a:gd name="csX56" fmla="*/ 3514364 w 3842961"/>
                  <a:gd name="csY56" fmla="*/ 2699 h 3109173"/>
                  <a:gd name="csX57" fmla="*/ 3374774 w 3842961"/>
                  <a:gd name="csY57" fmla="*/ 7267 h 3109173"/>
                  <a:gd name="csX58" fmla="*/ 3124576 w 3842961"/>
                  <a:gd name="csY58" fmla="*/ 104421 h 3109173"/>
                  <a:gd name="csX59" fmla="*/ 2923506 w 3842961"/>
                  <a:gd name="csY59" fmla="*/ 225080 h 3109173"/>
                  <a:gd name="csX60" fmla="*/ 2715404 w 3842961"/>
                  <a:gd name="csY60" fmla="*/ 320521 h 3109173"/>
                  <a:gd name="csX61" fmla="*/ 2611733 w 3842961"/>
                  <a:gd name="csY61" fmla="*/ 360677 h 3109173"/>
                  <a:gd name="csX62" fmla="*/ 2511198 w 3842961"/>
                  <a:gd name="csY62" fmla="*/ 396742 h 3109173"/>
                  <a:gd name="csX63" fmla="*/ 2324761 w 3842961"/>
                  <a:gd name="csY63" fmla="*/ 452408 h 3109173"/>
                  <a:gd name="csX64" fmla="*/ 2163411 w 3842961"/>
                  <a:gd name="csY64" fmla="*/ 484381 h 3109173"/>
                  <a:gd name="csX65" fmla="*/ 2036649 w 3842961"/>
                  <a:gd name="csY65" fmla="*/ 498369 h 3109173"/>
                  <a:gd name="csX66" fmla="*/ 1954264 w 3842961"/>
                  <a:gd name="csY66" fmla="*/ 502841 h 3109173"/>
                  <a:gd name="csX67" fmla="*/ 1924996 w 3842961"/>
                  <a:gd name="csY67" fmla="*/ 503793 h 3109173"/>
                  <a:gd name="csX68" fmla="*/ 1917965 w 3842961"/>
                  <a:gd name="csY68" fmla="*/ 503793 h 3109173"/>
                  <a:gd name="csX69" fmla="*/ 1888697 w 3842961"/>
                  <a:gd name="csY69" fmla="*/ 502841 h 3109173"/>
                  <a:gd name="csX70" fmla="*/ 1806312 w 3842961"/>
                  <a:gd name="csY70" fmla="*/ 498369 h 3109173"/>
                  <a:gd name="csX71" fmla="*/ 1679550 w 3842961"/>
                  <a:gd name="csY71" fmla="*/ 484381 h 3109173"/>
                  <a:gd name="csX72" fmla="*/ 1518200 w 3842961"/>
                  <a:gd name="csY72" fmla="*/ 452408 h 3109173"/>
                  <a:gd name="csX73" fmla="*/ 1331763 w 3842961"/>
                  <a:gd name="csY73" fmla="*/ 396742 h 3109173"/>
                  <a:gd name="csX74" fmla="*/ 1231228 w 3842961"/>
                  <a:gd name="csY74" fmla="*/ 360677 h 3109173"/>
                  <a:gd name="csX75" fmla="*/ 1127557 w 3842961"/>
                  <a:gd name="csY75" fmla="*/ 320521 h 3109173"/>
                  <a:gd name="csX76" fmla="*/ 919455 w 3842961"/>
                  <a:gd name="csY76" fmla="*/ 225080 h 3109173"/>
                  <a:gd name="csX77" fmla="*/ 718385 w 3842961"/>
                  <a:gd name="csY77" fmla="*/ 104421 h 3109173"/>
                  <a:gd name="csX78" fmla="*/ 468187 w 3842961"/>
                  <a:gd name="csY78" fmla="*/ 7267 h 3109173"/>
                  <a:gd name="csX79" fmla="*/ 328597 w 3842961"/>
                  <a:gd name="csY79" fmla="*/ 2699 h 3109173"/>
                  <a:gd name="csX80" fmla="*/ 191573 w 3842961"/>
                  <a:gd name="csY80" fmla="*/ 41713 h 3109173"/>
                  <a:gd name="csX81" fmla="*/ 160690 w 3842961"/>
                  <a:gd name="csY81" fmla="*/ 59032 h 3109173"/>
                  <a:gd name="csX82" fmla="*/ 146152 w 3842961"/>
                  <a:gd name="csY82" fmla="*/ 68738 h 3109173"/>
                  <a:gd name="csX83" fmla="*/ 131138 w 3842961"/>
                  <a:gd name="csY83" fmla="*/ 80061 h 3109173"/>
                  <a:gd name="csX84" fmla="*/ 124106 w 3842961"/>
                  <a:gd name="csY84" fmla="*/ 85676 h 3109173"/>
                  <a:gd name="csX85" fmla="*/ 118975 w 3842961"/>
                  <a:gd name="csY85" fmla="*/ 90148 h 3109173"/>
                  <a:gd name="csX86" fmla="*/ 113844 w 3842961"/>
                  <a:gd name="csY86" fmla="*/ 94620 h 3109173"/>
                  <a:gd name="csX87" fmla="*/ 112608 w 3842961"/>
                  <a:gd name="csY87" fmla="*/ 95762 h 3109173"/>
                  <a:gd name="csX88" fmla="*/ 109663 w 3842961"/>
                  <a:gd name="csY88" fmla="*/ 98522 h 3109173"/>
                  <a:gd name="csX89" fmla="*/ 106812 w 3842961"/>
                  <a:gd name="csY89" fmla="*/ 101376 h 3109173"/>
                  <a:gd name="csX90" fmla="*/ 84386 w 3842961"/>
                  <a:gd name="csY90" fmla="*/ 124499 h 3109173"/>
                  <a:gd name="csX91" fmla="*/ 19200 w 3842961"/>
                  <a:gd name="csY91" fmla="*/ 231931 h 3109173"/>
                  <a:gd name="csX92" fmla="*/ 5 w 3842961"/>
                  <a:gd name="csY92" fmla="*/ 346404 h 3109173"/>
                  <a:gd name="csX93" fmla="*/ 13879 w 3842961"/>
                  <a:gd name="csY93" fmla="*/ 448983 h 3109173"/>
                  <a:gd name="csX94" fmla="*/ 79255 w 3842961"/>
                  <a:gd name="csY94" fmla="*/ 608655 h 3109173"/>
                  <a:gd name="csX95" fmla="*/ 147767 w 3842961"/>
                  <a:gd name="csY95" fmla="*/ 718370 h 3109173"/>
                  <a:gd name="csX96" fmla="*/ 196324 w 3842961"/>
                  <a:gd name="csY96" fmla="*/ 784789 h 3109173"/>
                  <a:gd name="csX97" fmla="*/ 213524 w 3842961"/>
                  <a:gd name="csY97" fmla="*/ 807246 h 3109173"/>
                  <a:gd name="csX98" fmla="*/ 216374 w 3842961"/>
                  <a:gd name="csY98" fmla="*/ 805343 h 3109173"/>
                  <a:gd name="csX99" fmla="*/ 355774 w 3842961"/>
                  <a:gd name="csY99" fmla="*/ 712566 h 3109173"/>
                  <a:gd name="csX100" fmla="*/ 338005 w 3842961"/>
                  <a:gd name="csY100" fmla="*/ 691441 h 3109173"/>
                  <a:gd name="csX101" fmla="*/ 290873 w 3842961"/>
                  <a:gd name="csY101" fmla="*/ 632729 h 3109173"/>
                  <a:gd name="csX102" fmla="*/ 226257 w 3842961"/>
                  <a:gd name="csY102" fmla="*/ 539096 h 3109173"/>
                  <a:gd name="csX103" fmla="*/ 167532 w 3842961"/>
                  <a:gd name="csY103" fmla="*/ 413965 h 3109173"/>
                  <a:gd name="csX104" fmla="*/ 162116 w 3842961"/>
                  <a:gd name="csY104" fmla="*/ 272468 h 3109173"/>
                  <a:gd name="csX105" fmla="*/ 198605 w 3842961"/>
                  <a:gd name="csY105" fmla="*/ 205668 h 3109173"/>
                  <a:gd name="csX106" fmla="*/ 212478 w 3842961"/>
                  <a:gd name="csY106" fmla="*/ 189872 h 3109173"/>
                  <a:gd name="csX107" fmla="*/ 214284 w 3842961"/>
                  <a:gd name="csY107" fmla="*/ 187874 h 3109173"/>
                  <a:gd name="csX108" fmla="*/ 213143 w 3842961"/>
                  <a:gd name="csY108" fmla="*/ 188825 h 3109173"/>
                  <a:gd name="csX109" fmla="*/ 213714 w 3842961"/>
                  <a:gd name="csY109" fmla="*/ 188254 h 3109173"/>
                  <a:gd name="csX110" fmla="*/ 214949 w 3842961"/>
                  <a:gd name="csY110" fmla="*/ 187112 h 3109173"/>
                  <a:gd name="csX111" fmla="*/ 219890 w 3842961"/>
                  <a:gd name="csY111" fmla="*/ 182450 h 3109173"/>
                  <a:gd name="csX112" fmla="*/ 224831 w 3842961"/>
                  <a:gd name="csY112" fmla="*/ 177787 h 3109173"/>
                  <a:gd name="csX113" fmla="*/ 228442 w 3842961"/>
                  <a:gd name="csY113" fmla="*/ 174742 h 3109173"/>
                  <a:gd name="csX114" fmla="*/ 235094 w 3842961"/>
                  <a:gd name="csY114" fmla="*/ 169223 h 3109173"/>
                  <a:gd name="csX115" fmla="*/ 243361 w 3842961"/>
                  <a:gd name="csY115" fmla="*/ 163133 h 3109173"/>
                  <a:gd name="csX116" fmla="*/ 261130 w 3842961"/>
                  <a:gd name="csY116" fmla="*/ 152095 h 3109173"/>
                  <a:gd name="csX117" fmla="*/ 447947 w 3842961"/>
                  <a:gd name="csY117" fmla="*/ 123643 h 3109173"/>
                  <a:gd name="csX118" fmla="*/ 650918 w 3842961"/>
                  <a:gd name="csY118" fmla="*/ 193583 h 3109173"/>
                  <a:gd name="csX119" fmla="*/ 811793 w 3842961"/>
                  <a:gd name="csY119" fmla="*/ 283696 h 3109173"/>
                  <a:gd name="csX120" fmla="*/ 928862 w 3842961"/>
                  <a:gd name="csY120" fmla="*/ 339077 h 3109173"/>
                  <a:gd name="csX121" fmla="*/ 1158345 w 3842961"/>
                  <a:gd name="csY121" fmla="*/ 491042 h 3109173"/>
                  <a:gd name="csX122" fmla="*/ 1178870 w 3842961"/>
                  <a:gd name="csY122" fmla="*/ 510073 h 3109173"/>
                  <a:gd name="csX123" fmla="*/ 1611038 w 3842961"/>
                  <a:gd name="csY123" fmla="*/ 1100328 h 3109173"/>
                  <a:gd name="csX124" fmla="*/ 1757469 w 3842961"/>
                  <a:gd name="csY124" fmla="*/ 1222223 h 3109173"/>
                  <a:gd name="csX125" fmla="*/ 1830828 w 3842961"/>
                  <a:gd name="csY125" fmla="*/ 1383894 h 3109173"/>
                  <a:gd name="csX126" fmla="*/ 1796239 w 3842961"/>
                  <a:gd name="csY126" fmla="*/ 1491325 h 3109173"/>
                  <a:gd name="csX127" fmla="*/ 1835864 w 3842961"/>
                  <a:gd name="csY127" fmla="*/ 1869096 h 3109173"/>
                  <a:gd name="csX128" fmla="*/ 1846507 w 3842961"/>
                  <a:gd name="csY128" fmla="*/ 1885177 h 3109173"/>
                  <a:gd name="csX129" fmla="*/ 1844606 w 3842961"/>
                  <a:gd name="csY129" fmla="*/ 1884987 h 3109173"/>
                  <a:gd name="csX130" fmla="*/ 1632038 w 3842961"/>
                  <a:gd name="csY130" fmla="*/ 1794779 h 3109173"/>
                  <a:gd name="csX131" fmla="*/ 1525897 w 3842961"/>
                  <a:gd name="csY131" fmla="*/ 1756050 h 3109173"/>
                  <a:gd name="csX132" fmla="*/ 1561911 w 3842961"/>
                  <a:gd name="csY132" fmla="*/ 1826751 h 3109173"/>
                  <a:gd name="csX133" fmla="*/ 1634604 w 3842961"/>
                  <a:gd name="csY133" fmla="*/ 1927522 h 3109173"/>
                  <a:gd name="csX134" fmla="*/ 1655034 w 3842961"/>
                  <a:gd name="csY134" fmla="*/ 1989373 h 3109173"/>
                  <a:gd name="csX135" fmla="*/ 1572648 w 3842961"/>
                  <a:gd name="csY135" fmla="*/ 2043613 h 3109173"/>
                  <a:gd name="csX136" fmla="*/ 1518675 w 3842961"/>
                  <a:gd name="csY136" fmla="*/ 2151996 h 3109173"/>
                  <a:gd name="csX137" fmla="*/ 1551553 w 3842961"/>
                  <a:gd name="csY137" fmla="*/ 2272178 h 3109173"/>
                  <a:gd name="csX138" fmla="*/ 1745497 w 3842961"/>
                  <a:gd name="csY138" fmla="*/ 3109173 h 3109173"/>
                  <a:gd name="csX139" fmla="*/ 1921481 w 3842961"/>
                  <a:gd name="csY139" fmla="*/ 3081483 h 3109173"/>
                  <a:gd name="csX140" fmla="*/ 2097465 w 3842961"/>
                  <a:gd name="csY140" fmla="*/ 3109173 h 3109173"/>
                  <a:gd name="csX141" fmla="*/ 2291408 w 3842961"/>
                  <a:gd name="csY141" fmla="*/ 2272178 h 3109173"/>
                  <a:gd name="csX142" fmla="*/ 2324286 w 3842961"/>
                  <a:gd name="csY142" fmla="*/ 2151996 h 31091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 ang="0">
                    <a:pos x="csX127" y="csY127"/>
                  </a:cxn>
                  <a:cxn ang="0">
                    <a:pos x="csX128" y="csY128"/>
                  </a:cxn>
                  <a:cxn ang="0">
                    <a:pos x="csX129" y="csY129"/>
                  </a:cxn>
                  <a:cxn ang="0">
                    <a:pos x="csX130" y="csY130"/>
                  </a:cxn>
                  <a:cxn ang="0">
                    <a:pos x="csX131" y="csY131"/>
                  </a:cxn>
                  <a:cxn ang="0">
                    <a:pos x="csX132" y="csY132"/>
                  </a:cxn>
                  <a:cxn ang="0">
                    <a:pos x="csX133" y="csY133"/>
                  </a:cxn>
                  <a:cxn ang="0">
                    <a:pos x="csX134" y="csY134"/>
                  </a:cxn>
                  <a:cxn ang="0">
                    <a:pos x="csX135" y="csY135"/>
                  </a:cxn>
                  <a:cxn ang="0">
                    <a:pos x="csX136" y="csY136"/>
                  </a:cxn>
                  <a:cxn ang="0">
                    <a:pos x="csX137" y="csY137"/>
                  </a:cxn>
                  <a:cxn ang="0">
                    <a:pos x="csX138" y="csY138"/>
                  </a:cxn>
                  <a:cxn ang="0">
                    <a:pos x="csX139" y="csY139"/>
                  </a:cxn>
                  <a:cxn ang="0">
                    <a:pos x="csX140" y="csY140"/>
                  </a:cxn>
                  <a:cxn ang="0">
                    <a:pos x="csX141" y="csY141"/>
                  </a:cxn>
                  <a:cxn ang="0">
                    <a:pos x="csX142" y="csY142"/>
                  </a:cxn>
                </a:cxnLst>
                <a:rect l="l" t="t" r="r" b="b"/>
                <a:pathLst>
                  <a:path w="3842961" h="3109173">
                    <a:moveTo>
                      <a:pt x="2324286" y="2151996"/>
                    </a:moveTo>
                    <a:cubicBezTo>
                      <a:pt x="2325617" y="2110603"/>
                      <a:pt x="2308702" y="2066069"/>
                      <a:pt x="2270313" y="2043613"/>
                    </a:cubicBezTo>
                    <a:cubicBezTo>
                      <a:pt x="2240855" y="2026484"/>
                      <a:pt x="2197905" y="2019728"/>
                      <a:pt x="2187927" y="1989373"/>
                    </a:cubicBezTo>
                    <a:cubicBezTo>
                      <a:pt x="2180895" y="1968058"/>
                      <a:pt x="2194959" y="1946172"/>
                      <a:pt x="2208357" y="1927522"/>
                    </a:cubicBezTo>
                    <a:cubicBezTo>
                      <a:pt x="2232588" y="1893932"/>
                      <a:pt x="2256819" y="1860342"/>
                      <a:pt x="2281050" y="1826751"/>
                    </a:cubicBezTo>
                    <a:cubicBezTo>
                      <a:pt x="2296254" y="1805627"/>
                      <a:pt x="2311268" y="1780505"/>
                      <a:pt x="2317064" y="1756050"/>
                    </a:cubicBezTo>
                    <a:cubicBezTo>
                      <a:pt x="2280195" y="1763853"/>
                      <a:pt x="2243896" y="1778317"/>
                      <a:pt x="2210923" y="1794779"/>
                    </a:cubicBezTo>
                    <a:cubicBezTo>
                      <a:pt x="2141936" y="1829130"/>
                      <a:pt x="2075894" y="1872807"/>
                      <a:pt x="1998355" y="1884987"/>
                    </a:cubicBezTo>
                    <a:cubicBezTo>
                      <a:pt x="1997690" y="1885082"/>
                      <a:pt x="1997119" y="1885082"/>
                      <a:pt x="1996454" y="1885177"/>
                    </a:cubicBezTo>
                    <a:cubicBezTo>
                      <a:pt x="2000065" y="1879849"/>
                      <a:pt x="2003676" y="1874520"/>
                      <a:pt x="2007097" y="1869096"/>
                    </a:cubicBezTo>
                    <a:cubicBezTo>
                      <a:pt x="2077034" y="1755289"/>
                      <a:pt x="2092808" y="1614838"/>
                      <a:pt x="2046722" y="1491325"/>
                    </a:cubicBezTo>
                    <a:cubicBezTo>
                      <a:pt x="2033513" y="1455927"/>
                      <a:pt x="2015364" y="1421195"/>
                      <a:pt x="2012133" y="1383894"/>
                    </a:cubicBezTo>
                    <a:cubicBezTo>
                      <a:pt x="2007002" y="1324231"/>
                      <a:pt x="2041210" y="1266947"/>
                      <a:pt x="2085492" y="1222223"/>
                    </a:cubicBezTo>
                    <a:cubicBezTo>
                      <a:pt x="2129773" y="1177595"/>
                      <a:pt x="2184316" y="1142101"/>
                      <a:pt x="2231923" y="1100328"/>
                    </a:cubicBezTo>
                    <a:cubicBezTo>
                      <a:pt x="2419975" y="935041"/>
                      <a:pt x="2485922" y="683924"/>
                      <a:pt x="2664091" y="510073"/>
                    </a:cubicBezTo>
                    <a:cubicBezTo>
                      <a:pt x="2670743" y="503602"/>
                      <a:pt x="2677680" y="497227"/>
                      <a:pt x="2684616" y="491042"/>
                    </a:cubicBezTo>
                    <a:cubicBezTo>
                      <a:pt x="2751893" y="430332"/>
                      <a:pt x="2830573" y="381707"/>
                      <a:pt x="2914099" y="339077"/>
                    </a:cubicBezTo>
                    <a:cubicBezTo>
                      <a:pt x="2952393" y="319570"/>
                      <a:pt x="2991638" y="301300"/>
                      <a:pt x="3031168" y="283696"/>
                    </a:cubicBezTo>
                    <a:cubicBezTo>
                      <a:pt x="3086092" y="255530"/>
                      <a:pt x="3140160" y="224699"/>
                      <a:pt x="3192043" y="193583"/>
                    </a:cubicBezTo>
                    <a:cubicBezTo>
                      <a:pt x="3253809" y="156377"/>
                      <a:pt x="3324886" y="132302"/>
                      <a:pt x="3395014" y="123643"/>
                    </a:cubicBezTo>
                    <a:cubicBezTo>
                      <a:pt x="3464952" y="115079"/>
                      <a:pt x="3532798" y="124214"/>
                      <a:pt x="3581831" y="152095"/>
                    </a:cubicBezTo>
                    <a:cubicBezTo>
                      <a:pt x="3588102" y="155330"/>
                      <a:pt x="3593804" y="159327"/>
                      <a:pt x="3599600" y="163133"/>
                    </a:cubicBezTo>
                    <a:lnTo>
                      <a:pt x="3607867" y="169223"/>
                    </a:lnTo>
                    <a:cubicBezTo>
                      <a:pt x="3610528" y="171221"/>
                      <a:pt x="3612238" y="172934"/>
                      <a:pt x="3614519" y="174742"/>
                    </a:cubicBezTo>
                    <a:cubicBezTo>
                      <a:pt x="3615754" y="175789"/>
                      <a:pt x="3616419" y="176074"/>
                      <a:pt x="3618130" y="177787"/>
                    </a:cubicBezTo>
                    <a:lnTo>
                      <a:pt x="3623071" y="182450"/>
                    </a:lnTo>
                    <a:lnTo>
                      <a:pt x="3628012" y="187112"/>
                    </a:lnTo>
                    <a:lnTo>
                      <a:pt x="3629247" y="188254"/>
                    </a:lnTo>
                    <a:lnTo>
                      <a:pt x="3629817" y="188825"/>
                    </a:lnTo>
                    <a:cubicBezTo>
                      <a:pt x="3630388" y="189396"/>
                      <a:pt x="3627062" y="186351"/>
                      <a:pt x="3628677" y="187874"/>
                    </a:cubicBezTo>
                    <a:lnTo>
                      <a:pt x="3630483" y="189872"/>
                    </a:lnTo>
                    <a:cubicBezTo>
                      <a:pt x="3635044" y="195201"/>
                      <a:pt x="3640460" y="200149"/>
                      <a:pt x="3644356" y="205668"/>
                    </a:cubicBezTo>
                    <a:cubicBezTo>
                      <a:pt x="3661651" y="226983"/>
                      <a:pt x="3673624" y="249440"/>
                      <a:pt x="3680845" y="272468"/>
                    </a:cubicBezTo>
                    <a:cubicBezTo>
                      <a:pt x="3695194" y="318523"/>
                      <a:pt x="3689588" y="368004"/>
                      <a:pt x="3675429" y="413965"/>
                    </a:cubicBezTo>
                    <a:cubicBezTo>
                      <a:pt x="3661080" y="460021"/>
                      <a:pt x="3639130" y="502460"/>
                      <a:pt x="3616704" y="539096"/>
                    </a:cubicBezTo>
                    <a:cubicBezTo>
                      <a:pt x="3594374" y="575826"/>
                      <a:pt x="3571473" y="607132"/>
                      <a:pt x="3552088" y="632729"/>
                    </a:cubicBezTo>
                    <a:cubicBezTo>
                      <a:pt x="3532608" y="658231"/>
                      <a:pt x="3516074" y="678309"/>
                      <a:pt x="3504956" y="691441"/>
                    </a:cubicBezTo>
                    <a:cubicBezTo>
                      <a:pt x="3493364" y="705239"/>
                      <a:pt x="3487187" y="712566"/>
                      <a:pt x="3487187" y="712566"/>
                    </a:cubicBezTo>
                    <a:lnTo>
                      <a:pt x="3629438" y="807246"/>
                    </a:lnTo>
                    <a:cubicBezTo>
                      <a:pt x="3629438" y="807246"/>
                      <a:pt x="3635424" y="799443"/>
                      <a:pt x="3646637" y="784789"/>
                    </a:cubicBezTo>
                    <a:cubicBezTo>
                      <a:pt x="3658325" y="769564"/>
                      <a:pt x="3674764" y="747583"/>
                      <a:pt x="3695194" y="718370"/>
                    </a:cubicBezTo>
                    <a:cubicBezTo>
                      <a:pt x="3715339" y="689062"/>
                      <a:pt x="3739475" y="652903"/>
                      <a:pt x="3763706" y="608655"/>
                    </a:cubicBezTo>
                    <a:cubicBezTo>
                      <a:pt x="3787937" y="564502"/>
                      <a:pt x="3812643" y="511976"/>
                      <a:pt x="3829082" y="448983"/>
                    </a:cubicBezTo>
                    <a:cubicBezTo>
                      <a:pt x="3837159" y="417486"/>
                      <a:pt x="3842766" y="383134"/>
                      <a:pt x="3842956" y="346404"/>
                    </a:cubicBezTo>
                    <a:cubicBezTo>
                      <a:pt x="3843146" y="309769"/>
                      <a:pt x="3838110" y="270469"/>
                      <a:pt x="3823761" y="231931"/>
                    </a:cubicBezTo>
                    <a:cubicBezTo>
                      <a:pt x="3809698" y="193488"/>
                      <a:pt x="3787177" y="156472"/>
                      <a:pt x="3758575" y="124499"/>
                    </a:cubicBezTo>
                    <a:cubicBezTo>
                      <a:pt x="3751638" y="116221"/>
                      <a:pt x="3743656" y="109084"/>
                      <a:pt x="3736149" y="101376"/>
                    </a:cubicBezTo>
                    <a:lnTo>
                      <a:pt x="3733299" y="98522"/>
                    </a:lnTo>
                    <a:lnTo>
                      <a:pt x="3730353" y="95762"/>
                    </a:lnTo>
                    <a:lnTo>
                      <a:pt x="3729117" y="94620"/>
                    </a:lnTo>
                    <a:lnTo>
                      <a:pt x="3723986" y="90148"/>
                    </a:lnTo>
                    <a:lnTo>
                      <a:pt x="3718855" y="85676"/>
                    </a:lnTo>
                    <a:cubicBezTo>
                      <a:pt x="3717239" y="84248"/>
                      <a:pt x="3714104" y="81869"/>
                      <a:pt x="3711823" y="80061"/>
                    </a:cubicBezTo>
                    <a:cubicBezTo>
                      <a:pt x="3706882" y="76255"/>
                      <a:pt x="3701656" y="72068"/>
                      <a:pt x="3696809" y="68738"/>
                    </a:cubicBezTo>
                    <a:lnTo>
                      <a:pt x="3682271" y="59032"/>
                    </a:lnTo>
                    <a:cubicBezTo>
                      <a:pt x="3672198" y="52942"/>
                      <a:pt x="3662126" y="46852"/>
                      <a:pt x="3651388" y="41713"/>
                    </a:cubicBezTo>
                    <a:cubicBezTo>
                      <a:pt x="3608912" y="20303"/>
                      <a:pt x="3561496" y="7647"/>
                      <a:pt x="3514364" y="2699"/>
                    </a:cubicBezTo>
                    <a:cubicBezTo>
                      <a:pt x="3467137" y="-2439"/>
                      <a:pt x="3420100" y="130"/>
                      <a:pt x="3374774" y="7267"/>
                    </a:cubicBezTo>
                    <a:cubicBezTo>
                      <a:pt x="3284311" y="22111"/>
                      <a:pt x="3198410" y="55892"/>
                      <a:pt x="3124576" y="104421"/>
                    </a:cubicBezTo>
                    <a:cubicBezTo>
                      <a:pt x="3058060" y="148384"/>
                      <a:pt x="2992113" y="188920"/>
                      <a:pt x="2923506" y="225080"/>
                    </a:cubicBezTo>
                    <a:cubicBezTo>
                      <a:pt x="2855374" y="261334"/>
                      <a:pt x="2785247" y="292450"/>
                      <a:pt x="2715404" y="320521"/>
                    </a:cubicBezTo>
                    <a:cubicBezTo>
                      <a:pt x="2680625" y="334605"/>
                      <a:pt x="2645466" y="347927"/>
                      <a:pt x="2611733" y="360677"/>
                    </a:cubicBezTo>
                    <a:cubicBezTo>
                      <a:pt x="2576954" y="373619"/>
                      <a:pt x="2543981" y="385608"/>
                      <a:pt x="2511198" y="396742"/>
                    </a:cubicBezTo>
                    <a:cubicBezTo>
                      <a:pt x="2445727" y="419103"/>
                      <a:pt x="2383201" y="437849"/>
                      <a:pt x="2324761" y="452408"/>
                    </a:cubicBezTo>
                    <a:cubicBezTo>
                      <a:pt x="2266322" y="466967"/>
                      <a:pt x="2211968" y="477244"/>
                      <a:pt x="2163411" y="484381"/>
                    </a:cubicBezTo>
                    <a:cubicBezTo>
                      <a:pt x="2114759" y="491327"/>
                      <a:pt x="2072093" y="495990"/>
                      <a:pt x="2036649" y="498369"/>
                    </a:cubicBezTo>
                    <a:cubicBezTo>
                      <a:pt x="2001300" y="500938"/>
                      <a:pt x="1973363" y="502270"/>
                      <a:pt x="1954264" y="502841"/>
                    </a:cubicBezTo>
                    <a:cubicBezTo>
                      <a:pt x="1935164" y="503412"/>
                      <a:pt x="1924996" y="503793"/>
                      <a:pt x="1924996" y="503793"/>
                    </a:cubicBezTo>
                    <a:lnTo>
                      <a:pt x="1917965" y="503793"/>
                    </a:lnTo>
                    <a:cubicBezTo>
                      <a:pt x="1917965" y="503793"/>
                      <a:pt x="1907797" y="503507"/>
                      <a:pt x="1888697" y="502841"/>
                    </a:cubicBezTo>
                    <a:cubicBezTo>
                      <a:pt x="1869598" y="502365"/>
                      <a:pt x="1841756" y="501033"/>
                      <a:pt x="1806312" y="498369"/>
                    </a:cubicBezTo>
                    <a:cubicBezTo>
                      <a:pt x="1770963" y="495895"/>
                      <a:pt x="1728202" y="491327"/>
                      <a:pt x="1679550" y="484381"/>
                    </a:cubicBezTo>
                    <a:cubicBezTo>
                      <a:pt x="1630898" y="477244"/>
                      <a:pt x="1576639" y="466967"/>
                      <a:pt x="1518200" y="452408"/>
                    </a:cubicBezTo>
                    <a:cubicBezTo>
                      <a:pt x="1459760" y="437944"/>
                      <a:pt x="1397235" y="419103"/>
                      <a:pt x="1331763" y="396742"/>
                    </a:cubicBezTo>
                    <a:cubicBezTo>
                      <a:pt x="1298980" y="385608"/>
                      <a:pt x="1266007" y="373619"/>
                      <a:pt x="1231228" y="360677"/>
                    </a:cubicBezTo>
                    <a:cubicBezTo>
                      <a:pt x="1197495" y="347927"/>
                      <a:pt x="1162336" y="334605"/>
                      <a:pt x="1127557" y="320521"/>
                    </a:cubicBezTo>
                    <a:cubicBezTo>
                      <a:pt x="1057715" y="292450"/>
                      <a:pt x="987587" y="261334"/>
                      <a:pt x="919455" y="225080"/>
                    </a:cubicBezTo>
                    <a:cubicBezTo>
                      <a:pt x="850848" y="188920"/>
                      <a:pt x="784901" y="148384"/>
                      <a:pt x="718385" y="104421"/>
                    </a:cubicBezTo>
                    <a:cubicBezTo>
                      <a:pt x="644551" y="55892"/>
                      <a:pt x="558745" y="22111"/>
                      <a:pt x="468187" y="7267"/>
                    </a:cubicBezTo>
                    <a:cubicBezTo>
                      <a:pt x="422766" y="130"/>
                      <a:pt x="375824" y="-2439"/>
                      <a:pt x="328597" y="2699"/>
                    </a:cubicBezTo>
                    <a:cubicBezTo>
                      <a:pt x="281561" y="7647"/>
                      <a:pt x="234049" y="20208"/>
                      <a:pt x="191573" y="41713"/>
                    </a:cubicBezTo>
                    <a:cubicBezTo>
                      <a:pt x="180835" y="46852"/>
                      <a:pt x="170763" y="52942"/>
                      <a:pt x="160690" y="59032"/>
                    </a:cubicBezTo>
                    <a:lnTo>
                      <a:pt x="146152" y="68738"/>
                    </a:lnTo>
                    <a:cubicBezTo>
                      <a:pt x="141305" y="72068"/>
                      <a:pt x="136079" y="76255"/>
                      <a:pt x="131138" y="80061"/>
                    </a:cubicBezTo>
                    <a:cubicBezTo>
                      <a:pt x="128857" y="81869"/>
                      <a:pt x="125722" y="84248"/>
                      <a:pt x="124106" y="85676"/>
                    </a:cubicBezTo>
                    <a:lnTo>
                      <a:pt x="118975" y="90148"/>
                    </a:lnTo>
                    <a:lnTo>
                      <a:pt x="113844" y="94620"/>
                    </a:lnTo>
                    <a:lnTo>
                      <a:pt x="112608" y="95762"/>
                    </a:lnTo>
                    <a:lnTo>
                      <a:pt x="109663" y="98522"/>
                    </a:lnTo>
                    <a:lnTo>
                      <a:pt x="106812" y="101376"/>
                    </a:lnTo>
                    <a:cubicBezTo>
                      <a:pt x="99305" y="109084"/>
                      <a:pt x="91323" y="116221"/>
                      <a:pt x="84386" y="124499"/>
                    </a:cubicBezTo>
                    <a:cubicBezTo>
                      <a:pt x="55784" y="156472"/>
                      <a:pt x="33168" y="193488"/>
                      <a:pt x="19200" y="231931"/>
                    </a:cubicBezTo>
                    <a:cubicBezTo>
                      <a:pt x="4851" y="270374"/>
                      <a:pt x="-185" y="309769"/>
                      <a:pt x="5" y="346404"/>
                    </a:cubicBezTo>
                    <a:cubicBezTo>
                      <a:pt x="290" y="383134"/>
                      <a:pt x="5897" y="417486"/>
                      <a:pt x="13879" y="448983"/>
                    </a:cubicBezTo>
                    <a:cubicBezTo>
                      <a:pt x="30318" y="511976"/>
                      <a:pt x="55119" y="564502"/>
                      <a:pt x="79255" y="608655"/>
                    </a:cubicBezTo>
                    <a:cubicBezTo>
                      <a:pt x="103486" y="652998"/>
                      <a:pt x="127622" y="689062"/>
                      <a:pt x="147767" y="718370"/>
                    </a:cubicBezTo>
                    <a:cubicBezTo>
                      <a:pt x="168102" y="747583"/>
                      <a:pt x="184636" y="769564"/>
                      <a:pt x="196324" y="784789"/>
                    </a:cubicBezTo>
                    <a:cubicBezTo>
                      <a:pt x="207537" y="799443"/>
                      <a:pt x="213524" y="807246"/>
                      <a:pt x="213524" y="807246"/>
                    </a:cubicBezTo>
                    <a:lnTo>
                      <a:pt x="216374" y="805343"/>
                    </a:lnTo>
                    <a:lnTo>
                      <a:pt x="355774" y="712566"/>
                    </a:lnTo>
                    <a:cubicBezTo>
                      <a:pt x="355774" y="712566"/>
                      <a:pt x="349598" y="705239"/>
                      <a:pt x="338005" y="691441"/>
                    </a:cubicBezTo>
                    <a:cubicBezTo>
                      <a:pt x="326982" y="678214"/>
                      <a:pt x="310448" y="658136"/>
                      <a:pt x="290873" y="632729"/>
                    </a:cubicBezTo>
                    <a:cubicBezTo>
                      <a:pt x="271488" y="607132"/>
                      <a:pt x="248587" y="575826"/>
                      <a:pt x="226257" y="539096"/>
                    </a:cubicBezTo>
                    <a:cubicBezTo>
                      <a:pt x="203831" y="502460"/>
                      <a:pt x="181881" y="460021"/>
                      <a:pt x="167532" y="413965"/>
                    </a:cubicBezTo>
                    <a:cubicBezTo>
                      <a:pt x="153373" y="368004"/>
                      <a:pt x="147767" y="318523"/>
                      <a:pt x="162116" y="272468"/>
                    </a:cubicBezTo>
                    <a:cubicBezTo>
                      <a:pt x="169337" y="249440"/>
                      <a:pt x="181310" y="226983"/>
                      <a:pt x="198605" y="205668"/>
                    </a:cubicBezTo>
                    <a:cubicBezTo>
                      <a:pt x="202596" y="200149"/>
                      <a:pt x="207917" y="195296"/>
                      <a:pt x="212478" y="189872"/>
                    </a:cubicBezTo>
                    <a:lnTo>
                      <a:pt x="214284" y="187874"/>
                    </a:lnTo>
                    <a:cubicBezTo>
                      <a:pt x="215899" y="186351"/>
                      <a:pt x="212573" y="189396"/>
                      <a:pt x="213143" y="188825"/>
                    </a:cubicBezTo>
                    <a:lnTo>
                      <a:pt x="213714" y="188254"/>
                    </a:lnTo>
                    <a:lnTo>
                      <a:pt x="214949" y="187112"/>
                    </a:lnTo>
                    <a:lnTo>
                      <a:pt x="219890" y="182450"/>
                    </a:lnTo>
                    <a:lnTo>
                      <a:pt x="224831" y="177787"/>
                    </a:lnTo>
                    <a:cubicBezTo>
                      <a:pt x="226542" y="176169"/>
                      <a:pt x="227207" y="175884"/>
                      <a:pt x="228442" y="174742"/>
                    </a:cubicBezTo>
                    <a:cubicBezTo>
                      <a:pt x="230723" y="172934"/>
                      <a:pt x="232528" y="171221"/>
                      <a:pt x="235094" y="169223"/>
                    </a:cubicBezTo>
                    <a:lnTo>
                      <a:pt x="243361" y="163133"/>
                    </a:lnTo>
                    <a:cubicBezTo>
                      <a:pt x="249157" y="159327"/>
                      <a:pt x="254859" y="155425"/>
                      <a:pt x="261130" y="152095"/>
                    </a:cubicBezTo>
                    <a:cubicBezTo>
                      <a:pt x="310068" y="124214"/>
                      <a:pt x="378010" y="115079"/>
                      <a:pt x="447947" y="123643"/>
                    </a:cubicBezTo>
                    <a:cubicBezTo>
                      <a:pt x="518075" y="132302"/>
                      <a:pt x="589152" y="156377"/>
                      <a:pt x="650918" y="193583"/>
                    </a:cubicBezTo>
                    <a:cubicBezTo>
                      <a:pt x="702801" y="224699"/>
                      <a:pt x="756774" y="255530"/>
                      <a:pt x="811793" y="283696"/>
                    </a:cubicBezTo>
                    <a:cubicBezTo>
                      <a:pt x="851323" y="301300"/>
                      <a:pt x="890568" y="319570"/>
                      <a:pt x="928862" y="339077"/>
                    </a:cubicBezTo>
                    <a:cubicBezTo>
                      <a:pt x="1012293" y="381707"/>
                      <a:pt x="1091068" y="430332"/>
                      <a:pt x="1158345" y="491042"/>
                    </a:cubicBezTo>
                    <a:cubicBezTo>
                      <a:pt x="1165282" y="497322"/>
                      <a:pt x="1172123" y="503602"/>
                      <a:pt x="1178870" y="510073"/>
                    </a:cubicBezTo>
                    <a:cubicBezTo>
                      <a:pt x="1357134" y="683924"/>
                      <a:pt x="1422986" y="935041"/>
                      <a:pt x="1611038" y="1100328"/>
                    </a:cubicBezTo>
                    <a:cubicBezTo>
                      <a:pt x="1658645" y="1142197"/>
                      <a:pt x="1713189" y="1177595"/>
                      <a:pt x="1757469" y="1222223"/>
                    </a:cubicBezTo>
                    <a:cubicBezTo>
                      <a:pt x="1801751" y="1266851"/>
                      <a:pt x="1835959" y="1324231"/>
                      <a:pt x="1830828" y="1383894"/>
                    </a:cubicBezTo>
                    <a:cubicBezTo>
                      <a:pt x="1827597" y="1421195"/>
                      <a:pt x="1809447" y="1455832"/>
                      <a:pt x="1796239" y="1491325"/>
                    </a:cubicBezTo>
                    <a:cubicBezTo>
                      <a:pt x="1750058" y="1614743"/>
                      <a:pt x="1765832" y="1755289"/>
                      <a:pt x="1835864" y="1869096"/>
                    </a:cubicBezTo>
                    <a:cubicBezTo>
                      <a:pt x="1839190" y="1874520"/>
                      <a:pt x="1842896" y="1879849"/>
                      <a:pt x="1846507" y="1885177"/>
                    </a:cubicBezTo>
                    <a:cubicBezTo>
                      <a:pt x="1845842" y="1885177"/>
                      <a:pt x="1845271" y="1885082"/>
                      <a:pt x="1844606" y="1884987"/>
                    </a:cubicBezTo>
                    <a:cubicBezTo>
                      <a:pt x="1767067" y="1872807"/>
                      <a:pt x="1701025" y="1829130"/>
                      <a:pt x="1632038" y="1794779"/>
                    </a:cubicBezTo>
                    <a:cubicBezTo>
                      <a:pt x="1598970" y="1778317"/>
                      <a:pt x="1562766" y="1763853"/>
                      <a:pt x="1525897" y="1756050"/>
                    </a:cubicBezTo>
                    <a:cubicBezTo>
                      <a:pt x="1531693" y="1780505"/>
                      <a:pt x="1546707" y="1805627"/>
                      <a:pt x="1561911" y="1826751"/>
                    </a:cubicBezTo>
                    <a:cubicBezTo>
                      <a:pt x="1586142" y="1860342"/>
                      <a:pt x="1610373" y="1893932"/>
                      <a:pt x="1634604" y="1927522"/>
                    </a:cubicBezTo>
                    <a:cubicBezTo>
                      <a:pt x="1648002" y="1946172"/>
                      <a:pt x="1662066" y="1968058"/>
                      <a:pt x="1655034" y="1989373"/>
                    </a:cubicBezTo>
                    <a:cubicBezTo>
                      <a:pt x="1644961" y="2019728"/>
                      <a:pt x="1602011" y="2026484"/>
                      <a:pt x="1572648" y="2043613"/>
                    </a:cubicBezTo>
                    <a:cubicBezTo>
                      <a:pt x="1534259" y="2065974"/>
                      <a:pt x="1517345" y="2110508"/>
                      <a:pt x="1518675" y="2151996"/>
                    </a:cubicBezTo>
                    <a:cubicBezTo>
                      <a:pt x="1520005" y="2193389"/>
                      <a:pt x="1536444" y="2233069"/>
                      <a:pt x="1551553" y="2272178"/>
                    </a:cubicBezTo>
                    <a:cubicBezTo>
                      <a:pt x="1655984" y="2541756"/>
                      <a:pt x="1707867" y="2824846"/>
                      <a:pt x="1745497" y="3109173"/>
                    </a:cubicBezTo>
                    <a:cubicBezTo>
                      <a:pt x="1781891" y="3092616"/>
                      <a:pt x="1846982" y="3081483"/>
                      <a:pt x="1921481" y="3081483"/>
                    </a:cubicBezTo>
                    <a:cubicBezTo>
                      <a:pt x="1995979" y="3081483"/>
                      <a:pt x="2061070" y="3092616"/>
                      <a:pt x="2097465" y="3109173"/>
                    </a:cubicBezTo>
                    <a:cubicBezTo>
                      <a:pt x="2135094" y="2824846"/>
                      <a:pt x="2187072" y="2541851"/>
                      <a:pt x="2291408" y="2272178"/>
                    </a:cubicBezTo>
                    <a:cubicBezTo>
                      <a:pt x="2306517" y="2233069"/>
                      <a:pt x="2322956" y="2193484"/>
                      <a:pt x="2324286" y="2151996"/>
                    </a:cubicBezTo>
                    <a:close/>
                  </a:path>
                </a:pathLst>
              </a:custGeom>
              <a:solidFill>
                <a:srgbClr val="E8F88D"/>
              </a:solidFill>
              <a:ln w="66517" cap="flat">
                <a:noFill/>
                <a:prstDash val="solid"/>
                <a:miter/>
              </a:ln>
            </p:spPr>
            <p:txBody>
              <a:bodyPr/>
              <a:lstStyle/>
              <a:p>
                <a:endParaRPr lang="en-TH"/>
              </a:p>
            </p:txBody>
          </p:sp>
          <p:sp>
            <p:nvSpPr>
              <p:cNvPr id="278" name="Freeform 277">
                <a:extLst>
                  <a:ext uri="{FF2B5EF4-FFF2-40B4-BE49-F238E27FC236}">
                    <a16:creationId xmlns:a16="http://schemas.microsoft.com/office/drawing/2014/main" id="{40268BB1-82F1-7C51-B52F-EB0E99F5C90C}"/>
                  </a:ext>
                </a:extLst>
              </p:cNvPr>
              <p:cNvSpPr/>
              <p:nvPr/>
            </p:nvSpPr>
            <p:spPr>
              <a:xfrm>
                <a:off x="-1264907" y="4047200"/>
                <a:ext cx="741766" cy="777712"/>
              </a:xfrm>
              <a:custGeom>
                <a:avLst/>
                <a:gdLst>
                  <a:gd name="csX0" fmla="*/ 460436 w 741766"/>
                  <a:gd name="csY0" fmla="*/ 777618 h 777712"/>
                  <a:gd name="csX1" fmla="*/ 173464 w 741766"/>
                  <a:gd name="csY1" fmla="*/ 636691 h 777712"/>
                  <a:gd name="csX2" fmla="*/ 46 w 741766"/>
                  <a:gd name="csY2" fmla="*/ 317727 h 777712"/>
                  <a:gd name="csX3" fmla="*/ 213279 w 741766"/>
                  <a:gd name="csY3" fmla="*/ 15510 h 777712"/>
                  <a:gd name="csX4" fmla="*/ 313054 w 741766"/>
                  <a:gd name="csY4" fmla="*/ 0 h 777712"/>
                  <a:gd name="csX5" fmla="*/ 566198 w 741766"/>
                  <a:gd name="csY5" fmla="*/ 95442 h 777712"/>
                  <a:gd name="csX6" fmla="*/ 728878 w 741766"/>
                  <a:gd name="csY6" fmla="*/ 388618 h 777712"/>
                  <a:gd name="csX7" fmla="*/ 725172 w 741766"/>
                  <a:gd name="csY7" fmla="*/ 594251 h 777712"/>
                  <a:gd name="csX8" fmla="*/ 480106 w 741766"/>
                  <a:gd name="csY8" fmla="*/ 776666 h 777712"/>
                  <a:gd name="csX9" fmla="*/ 460341 w 741766"/>
                  <a:gd name="csY9" fmla="*/ 777713 h 777712"/>
                  <a:gd name="csX10" fmla="*/ 460341 w 741766"/>
                  <a:gd name="csY10" fmla="*/ 777713 h 77771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741766" h="777712">
                    <a:moveTo>
                      <a:pt x="460436" y="777618"/>
                    </a:moveTo>
                    <a:cubicBezTo>
                      <a:pt x="359901" y="777618"/>
                      <a:pt x="254235" y="702254"/>
                      <a:pt x="173464" y="636691"/>
                    </a:cubicBezTo>
                    <a:cubicBezTo>
                      <a:pt x="65232" y="548767"/>
                      <a:pt x="2042" y="432486"/>
                      <a:pt x="46" y="317727"/>
                    </a:cubicBezTo>
                    <a:cubicBezTo>
                      <a:pt x="-2330" y="183747"/>
                      <a:pt x="87373" y="56713"/>
                      <a:pt x="213279" y="15510"/>
                    </a:cubicBezTo>
                    <a:cubicBezTo>
                      <a:pt x="244732" y="5234"/>
                      <a:pt x="278371" y="0"/>
                      <a:pt x="313054" y="0"/>
                    </a:cubicBezTo>
                    <a:cubicBezTo>
                      <a:pt x="403422" y="0"/>
                      <a:pt x="495785" y="34827"/>
                      <a:pt x="566198" y="95442"/>
                    </a:cubicBezTo>
                    <a:cubicBezTo>
                      <a:pt x="646398" y="164525"/>
                      <a:pt x="701131" y="263107"/>
                      <a:pt x="728878" y="388618"/>
                    </a:cubicBezTo>
                    <a:cubicBezTo>
                      <a:pt x="740376" y="440669"/>
                      <a:pt x="752539" y="518697"/>
                      <a:pt x="725172" y="594251"/>
                    </a:cubicBezTo>
                    <a:cubicBezTo>
                      <a:pt x="689729" y="691977"/>
                      <a:pt x="591284" y="765247"/>
                      <a:pt x="480106" y="776666"/>
                    </a:cubicBezTo>
                    <a:cubicBezTo>
                      <a:pt x="473645" y="777332"/>
                      <a:pt x="466993" y="777713"/>
                      <a:pt x="460341" y="777713"/>
                    </a:cubicBezTo>
                    <a:lnTo>
                      <a:pt x="460341" y="777713"/>
                    </a:lnTo>
                    <a:close/>
                  </a:path>
                </a:pathLst>
              </a:custGeom>
              <a:solidFill>
                <a:schemeClr val="accent1"/>
              </a:solidFill>
              <a:ln w="9502" cap="flat">
                <a:noFill/>
                <a:prstDash val="solid"/>
                <a:miter/>
              </a:ln>
            </p:spPr>
            <p:txBody>
              <a:bodyPr/>
              <a:lstStyle/>
              <a:p>
                <a:endParaRPr lang="en-TH"/>
              </a:p>
            </p:txBody>
          </p:sp>
          <p:sp>
            <p:nvSpPr>
              <p:cNvPr id="279" name="Freeform 278">
                <a:extLst>
                  <a:ext uri="{FF2B5EF4-FFF2-40B4-BE49-F238E27FC236}">
                    <a16:creationId xmlns:a16="http://schemas.microsoft.com/office/drawing/2014/main" id="{16EDF66A-6A46-6CD0-1B3F-68B633A7BD1E}"/>
                  </a:ext>
                </a:extLst>
              </p:cNvPr>
              <p:cNvSpPr/>
              <p:nvPr/>
            </p:nvSpPr>
            <p:spPr>
              <a:xfrm>
                <a:off x="1823921" y="4047200"/>
                <a:ext cx="741766" cy="777617"/>
              </a:xfrm>
              <a:custGeom>
                <a:avLst/>
                <a:gdLst>
                  <a:gd name="csX0" fmla="*/ 281425 w 741766"/>
                  <a:gd name="csY0" fmla="*/ 777618 h 777617"/>
                  <a:gd name="csX1" fmla="*/ 261660 w 741766"/>
                  <a:gd name="csY1" fmla="*/ 776571 h 777617"/>
                  <a:gd name="csX2" fmla="*/ 16594 w 741766"/>
                  <a:gd name="csY2" fmla="*/ 594251 h 777617"/>
                  <a:gd name="csX3" fmla="*/ 12888 w 741766"/>
                  <a:gd name="csY3" fmla="*/ 388618 h 777617"/>
                  <a:gd name="csX4" fmla="*/ 175568 w 741766"/>
                  <a:gd name="csY4" fmla="*/ 95442 h 777617"/>
                  <a:gd name="csX5" fmla="*/ 428712 w 741766"/>
                  <a:gd name="csY5" fmla="*/ 0 h 777617"/>
                  <a:gd name="csX6" fmla="*/ 528487 w 741766"/>
                  <a:gd name="csY6" fmla="*/ 15510 h 777617"/>
                  <a:gd name="csX7" fmla="*/ 741720 w 741766"/>
                  <a:gd name="csY7" fmla="*/ 317727 h 777617"/>
                  <a:gd name="csX8" fmla="*/ 568302 w 741766"/>
                  <a:gd name="csY8" fmla="*/ 636691 h 777617"/>
                  <a:gd name="csX9" fmla="*/ 281330 w 741766"/>
                  <a:gd name="csY9" fmla="*/ 777618 h 7776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741766" h="777617">
                    <a:moveTo>
                      <a:pt x="281425" y="777618"/>
                    </a:moveTo>
                    <a:cubicBezTo>
                      <a:pt x="274773" y="777618"/>
                      <a:pt x="268122" y="777237"/>
                      <a:pt x="261660" y="776571"/>
                    </a:cubicBezTo>
                    <a:cubicBezTo>
                      <a:pt x="150577" y="765152"/>
                      <a:pt x="52133" y="691882"/>
                      <a:pt x="16594" y="594251"/>
                    </a:cubicBezTo>
                    <a:cubicBezTo>
                      <a:pt x="-10773" y="518792"/>
                      <a:pt x="1390" y="440764"/>
                      <a:pt x="12888" y="388618"/>
                    </a:cubicBezTo>
                    <a:cubicBezTo>
                      <a:pt x="40635" y="263107"/>
                      <a:pt x="95368" y="164525"/>
                      <a:pt x="175568" y="95442"/>
                    </a:cubicBezTo>
                    <a:cubicBezTo>
                      <a:pt x="246076" y="34732"/>
                      <a:pt x="338344" y="0"/>
                      <a:pt x="428712" y="0"/>
                    </a:cubicBezTo>
                    <a:cubicBezTo>
                      <a:pt x="463491" y="0"/>
                      <a:pt x="497034" y="5234"/>
                      <a:pt x="528487" y="15510"/>
                    </a:cubicBezTo>
                    <a:cubicBezTo>
                      <a:pt x="654393" y="56713"/>
                      <a:pt x="744096" y="183747"/>
                      <a:pt x="741720" y="317727"/>
                    </a:cubicBezTo>
                    <a:cubicBezTo>
                      <a:pt x="739725" y="432486"/>
                      <a:pt x="676534" y="548767"/>
                      <a:pt x="568302" y="636691"/>
                    </a:cubicBezTo>
                    <a:cubicBezTo>
                      <a:pt x="487532" y="702349"/>
                      <a:pt x="381960" y="777618"/>
                      <a:pt x="281330" y="777618"/>
                    </a:cubicBezTo>
                    <a:close/>
                  </a:path>
                </a:pathLst>
              </a:custGeom>
              <a:solidFill>
                <a:schemeClr val="accent1"/>
              </a:solidFill>
              <a:ln w="9502" cap="flat">
                <a:noFill/>
                <a:prstDash val="solid"/>
                <a:miter/>
              </a:ln>
            </p:spPr>
            <p:txBody>
              <a:bodyPr/>
              <a:lstStyle/>
              <a:p>
                <a:endParaRPr lang="en-TH"/>
              </a:p>
            </p:txBody>
          </p:sp>
        </p:grpSp>
        <p:pic>
          <p:nvPicPr>
            <p:cNvPr id="271" name="Picture 270">
              <a:extLst>
                <a:ext uri="{FF2B5EF4-FFF2-40B4-BE49-F238E27FC236}">
                  <a16:creationId xmlns:a16="http://schemas.microsoft.com/office/drawing/2014/main" id="{E6105FAC-4D4D-B27F-01AF-64FA1D8FAF55}"/>
                </a:ext>
              </a:extLst>
            </p:cNvPr>
            <p:cNvPicPr>
              <a:picLocks noChangeAspect="1"/>
            </p:cNvPicPr>
            <p:nvPr/>
          </p:nvPicPr>
          <p:blipFill>
            <a:blip r:embed="rId5"/>
            <a:srcRect/>
            <a:stretch/>
          </p:blipFill>
          <p:spPr>
            <a:xfrm>
              <a:off x="5557158" y="5187447"/>
              <a:ext cx="248586" cy="302128"/>
            </a:xfrm>
            <a:prstGeom prst="rect">
              <a:avLst/>
            </a:prstGeom>
          </p:spPr>
        </p:pic>
        <p:pic>
          <p:nvPicPr>
            <p:cNvPr id="272" name="Picture 271">
              <a:extLst>
                <a:ext uri="{FF2B5EF4-FFF2-40B4-BE49-F238E27FC236}">
                  <a16:creationId xmlns:a16="http://schemas.microsoft.com/office/drawing/2014/main" id="{9CDBEE7D-0B32-22F4-4B1D-1577EAAA1850}"/>
                </a:ext>
              </a:extLst>
            </p:cNvPr>
            <p:cNvPicPr>
              <a:picLocks noChangeAspect="1"/>
            </p:cNvPicPr>
            <p:nvPr/>
          </p:nvPicPr>
          <p:blipFill>
            <a:blip r:embed="rId5"/>
            <a:srcRect/>
            <a:stretch/>
          </p:blipFill>
          <p:spPr>
            <a:xfrm>
              <a:off x="7290526" y="2583646"/>
              <a:ext cx="235772" cy="286553"/>
            </a:xfrm>
            <a:prstGeom prst="rect">
              <a:avLst/>
            </a:prstGeom>
          </p:spPr>
        </p:pic>
        <p:pic>
          <p:nvPicPr>
            <p:cNvPr id="273" name="Picture 272">
              <a:extLst>
                <a:ext uri="{FF2B5EF4-FFF2-40B4-BE49-F238E27FC236}">
                  <a16:creationId xmlns:a16="http://schemas.microsoft.com/office/drawing/2014/main" id="{14C97FF0-16CA-1809-2A5A-2C3E9CFFD7CE}"/>
                </a:ext>
              </a:extLst>
            </p:cNvPr>
            <p:cNvPicPr>
              <a:picLocks noChangeAspect="1"/>
            </p:cNvPicPr>
            <p:nvPr/>
          </p:nvPicPr>
          <p:blipFill>
            <a:blip r:embed="rId5"/>
            <a:srcRect/>
            <a:stretch/>
          </p:blipFill>
          <p:spPr>
            <a:xfrm>
              <a:off x="8922790" y="3898292"/>
              <a:ext cx="250167" cy="304050"/>
            </a:xfrm>
            <a:prstGeom prst="rect">
              <a:avLst/>
            </a:prstGeom>
          </p:spPr>
        </p:pic>
        <p:pic>
          <p:nvPicPr>
            <p:cNvPr id="274" name="Picture 273">
              <a:extLst>
                <a:ext uri="{FF2B5EF4-FFF2-40B4-BE49-F238E27FC236}">
                  <a16:creationId xmlns:a16="http://schemas.microsoft.com/office/drawing/2014/main" id="{95C8A433-B5C8-F1CA-F816-F63E29883756}"/>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039820" y="5198991"/>
              <a:ext cx="271619" cy="296312"/>
            </a:xfrm>
            <a:prstGeom prst="rect">
              <a:avLst/>
            </a:prstGeom>
          </p:spPr>
        </p:pic>
        <p:pic>
          <p:nvPicPr>
            <p:cNvPr id="275" name="Picture 274">
              <a:extLst>
                <a:ext uri="{FF2B5EF4-FFF2-40B4-BE49-F238E27FC236}">
                  <a16:creationId xmlns:a16="http://schemas.microsoft.com/office/drawing/2014/main" id="{7CAAC80E-5385-0D69-DC99-3745D757C600}"/>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7747127" y="2583768"/>
              <a:ext cx="271619" cy="296312"/>
            </a:xfrm>
            <a:prstGeom prst="rect">
              <a:avLst/>
            </a:prstGeom>
          </p:spPr>
        </p:pic>
      </p:grpSp>
    </p:spTree>
    <p:extLst>
      <p:ext uri="{BB962C8B-B14F-4D97-AF65-F5344CB8AC3E}">
        <p14:creationId xmlns:p14="http://schemas.microsoft.com/office/powerpoint/2010/main" val="1873246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2A7459-6355-4EB1-61B1-5AE10CE7E0AF}"/>
              </a:ext>
            </a:extLst>
          </p:cNvPr>
          <p:cNvSpPr txBox="1"/>
          <p:nvPr/>
        </p:nvSpPr>
        <p:spPr>
          <a:xfrm>
            <a:off x="914400" y="577539"/>
            <a:ext cx="3708400" cy="1740413"/>
          </a:xfrm>
          <a:prstGeom prst="rect">
            <a:avLst/>
          </a:prstGeom>
          <a:noFill/>
        </p:spPr>
        <p:txBody>
          <a:bodyPr wrap="square">
            <a:spAutoFit/>
          </a:bodyPr>
          <a:lstStyle/>
          <a:p>
            <a:pPr>
              <a:lnSpc>
                <a:spcPct val="115000"/>
              </a:lnSpc>
              <a:spcAft>
                <a:spcPts val="800"/>
              </a:spcAft>
              <a:buNone/>
            </a:pPr>
            <a:r>
              <a:rPr lang="en-US" sz="3200" b="1" kern="100" dirty="0">
                <a:solidFill>
                  <a:schemeClr val="bg1"/>
                </a:solidFill>
                <a:effectLst/>
                <a:latin typeface="Century Gothic" panose="020B0502020202020204" pitchFamily="34" charset="0"/>
                <a:ea typeface="Aptos" panose="020B0004020202020204" pitchFamily="34" charset="0"/>
                <a:cs typeface="Cordia New" panose="020B0304020202020204" pitchFamily="34" charset="-34"/>
              </a:rPr>
              <a:t>Key Service Provision Considerations</a:t>
            </a:r>
            <a:endParaRPr lang="en-TH" sz="3200" kern="100" dirty="0">
              <a:solidFill>
                <a:schemeClr val="bg1"/>
              </a:solidFill>
              <a:effectLst/>
              <a:latin typeface="Century Gothic" panose="020B0502020202020204" pitchFamily="34" charset="0"/>
              <a:ea typeface="Aptos" panose="020B0004020202020204" pitchFamily="34" charset="0"/>
              <a:cs typeface="Cordia New" panose="020B0304020202020204" pitchFamily="34" charset="-34"/>
            </a:endParaRPr>
          </a:p>
        </p:txBody>
      </p:sp>
      <p:sp>
        <p:nvSpPr>
          <p:cNvPr id="6" name="Round Single Corner Rectangle 5">
            <a:extLst>
              <a:ext uri="{FF2B5EF4-FFF2-40B4-BE49-F238E27FC236}">
                <a16:creationId xmlns:a16="http://schemas.microsoft.com/office/drawing/2014/main" id="{9CD2D122-E8D0-28B4-CD01-4D1C96F3F388}"/>
              </a:ext>
            </a:extLst>
          </p:cNvPr>
          <p:cNvSpPr/>
          <p:nvPr/>
        </p:nvSpPr>
        <p:spPr>
          <a:xfrm flipH="1">
            <a:off x="4622799" y="737827"/>
            <a:ext cx="7569193" cy="6120173"/>
          </a:xfrm>
          <a:prstGeom prst="round1Rect">
            <a:avLst>
              <a:gd name="adj" fmla="val 2500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dirty="0"/>
          </a:p>
        </p:txBody>
      </p:sp>
      <p:sp>
        <p:nvSpPr>
          <p:cNvPr id="5" name="TextBox 4">
            <a:extLst>
              <a:ext uri="{FF2B5EF4-FFF2-40B4-BE49-F238E27FC236}">
                <a16:creationId xmlns:a16="http://schemas.microsoft.com/office/drawing/2014/main" id="{585692A9-9078-037E-244D-B824EF2002F2}"/>
              </a:ext>
            </a:extLst>
          </p:cNvPr>
          <p:cNvSpPr txBox="1"/>
          <p:nvPr/>
        </p:nvSpPr>
        <p:spPr>
          <a:xfrm>
            <a:off x="6341737" y="1373047"/>
            <a:ext cx="5064818" cy="4559197"/>
          </a:xfrm>
          <a:prstGeom prst="rect">
            <a:avLst/>
          </a:prstGeom>
          <a:noFill/>
        </p:spPr>
        <p:txBody>
          <a:bodyPr wrap="square">
            <a:spAutoFit/>
          </a:bodyPr>
          <a:lstStyle/>
          <a:p>
            <a:pPr lvl="0">
              <a:lnSpc>
                <a:spcPct val="110000"/>
              </a:lnSpc>
              <a:spcAft>
                <a:spcPts val="1800"/>
              </a:spcAft>
            </a:pPr>
            <a:r>
              <a:rPr lang="en-US" sz="1700" kern="100" dirty="0">
                <a:effectLst/>
                <a:latin typeface="Century Gothic" panose="020B0502020202020204" pitchFamily="34" charset="0"/>
                <a:ea typeface="Aptos" panose="020B0004020202020204" pitchFamily="34" charset="0"/>
                <a:cs typeface="Cordia New" panose="020B0304020202020204" pitchFamily="34" charset="-34"/>
              </a:rPr>
              <a:t>When provided as a treatment for HMB, </a:t>
            </a:r>
            <a:r>
              <a:rPr lang="en-US" sz="1700" b="1" kern="100" dirty="0">
                <a:solidFill>
                  <a:schemeClr val="accent2"/>
                </a:solidFill>
                <a:effectLst/>
                <a:latin typeface="Century Gothic" panose="020B0502020202020204" pitchFamily="34" charset="0"/>
                <a:ea typeface="Aptos" panose="020B0004020202020204" pitchFamily="34" charset="0"/>
                <a:cs typeface="Cordia New" panose="020B0304020202020204" pitchFamily="34" charset="-34"/>
              </a:rPr>
              <a:t>users must be fully counseled</a:t>
            </a:r>
            <a:r>
              <a:rPr lang="en-US" sz="1700" b="1" kern="100" dirty="0">
                <a:effectLst/>
                <a:latin typeface="Century Gothic" panose="020B0502020202020204" pitchFamily="34" charset="0"/>
                <a:ea typeface="Aptos" panose="020B0004020202020204" pitchFamily="34" charset="0"/>
                <a:cs typeface="Cordia New" panose="020B0304020202020204" pitchFamily="34" charset="-34"/>
              </a:rPr>
              <a:t> </a:t>
            </a:r>
            <a:r>
              <a:rPr lang="en-US" sz="1700" kern="100" dirty="0">
                <a:effectLst/>
                <a:latin typeface="Century Gothic" panose="020B0502020202020204" pitchFamily="34" charset="0"/>
                <a:ea typeface="Aptos" panose="020B0004020202020204" pitchFamily="34" charset="0"/>
                <a:cs typeface="Cordia New" panose="020B0304020202020204" pitchFamily="34" charset="-34"/>
              </a:rPr>
              <a:t>on the method’s contraceptive effect. The HIUD cannot be used as a treatment option by women seeking to conceive.</a:t>
            </a:r>
            <a:endParaRPr lang="en-TH" sz="1700" kern="100" dirty="0">
              <a:effectLst/>
              <a:latin typeface="Century Gothic" panose="020B0502020202020204" pitchFamily="34" charset="0"/>
              <a:ea typeface="Aptos" panose="020B0004020202020204" pitchFamily="34" charset="0"/>
              <a:cs typeface="Cordia New" panose="020B0304020202020204" pitchFamily="34" charset="-34"/>
            </a:endParaRPr>
          </a:p>
          <a:p>
            <a:pPr lvl="0">
              <a:lnSpc>
                <a:spcPct val="110000"/>
              </a:lnSpc>
              <a:spcAft>
                <a:spcPts val="1800"/>
              </a:spcAft>
            </a:pPr>
            <a:r>
              <a:rPr lang="en-US" sz="1700" b="1" kern="100" dirty="0">
                <a:solidFill>
                  <a:schemeClr val="accent2"/>
                </a:solidFill>
                <a:effectLst/>
                <a:latin typeface="Century Gothic" panose="020B0502020202020204" pitchFamily="34" charset="0"/>
                <a:ea typeface="Aptos" panose="020B0004020202020204" pitchFamily="34" charset="0"/>
                <a:cs typeface="Cordia New" panose="020B0304020202020204" pitchFamily="34" charset="-34"/>
              </a:rPr>
              <a:t>The HIUD’s effect on bleeding is gradual. </a:t>
            </a:r>
            <a:r>
              <a:rPr lang="en-US" sz="1700" kern="100" dirty="0">
                <a:effectLst/>
                <a:latin typeface="Century Gothic" panose="020B0502020202020204" pitchFamily="34" charset="0"/>
                <a:ea typeface="Aptos" panose="020B0004020202020204" pitchFamily="34" charset="0"/>
                <a:cs typeface="Cordia New" panose="020B0304020202020204" pitchFamily="34" charset="-34"/>
              </a:rPr>
              <a:t>Some women see changes as early as 1 month, but most will experience an adjustment period of 3-6 months. Bleeding volume, irregularity, duration, and pain should be significantly reduced within 6 months of use. </a:t>
            </a:r>
            <a:endParaRPr lang="en-TH" sz="1700" kern="100" dirty="0">
              <a:effectLst/>
              <a:latin typeface="Century Gothic" panose="020B0502020202020204" pitchFamily="34" charset="0"/>
              <a:ea typeface="Aptos" panose="020B0004020202020204" pitchFamily="34" charset="0"/>
              <a:cs typeface="Cordia New" panose="020B0304020202020204" pitchFamily="34" charset="-34"/>
            </a:endParaRPr>
          </a:p>
          <a:p>
            <a:pPr lvl="0">
              <a:lnSpc>
                <a:spcPct val="110000"/>
              </a:lnSpc>
              <a:spcAft>
                <a:spcPts val="1800"/>
              </a:spcAft>
            </a:pPr>
            <a:r>
              <a:rPr lang="en-US" sz="1700" b="1" kern="100" dirty="0">
                <a:solidFill>
                  <a:schemeClr val="accent2"/>
                </a:solidFill>
                <a:effectLst/>
                <a:latin typeface="Century Gothic" panose="020B0502020202020204" pitchFamily="34" charset="0"/>
                <a:ea typeface="Aptos" panose="020B0004020202020204" pitchFamily="34" charset="0"/>
                <a:cs typeface="Cordia New" panose="020B0304020202020204" pitchFamily="34" charset="-34"/>
              </a:rPr>
              <a:t>HIUD use cannot cure users of conditions </a:t>
            </a:r>
            <a:r>
              <a:rPr lang="en-US" sz="1700" kern="100" dirty="0">
                <a:effectLst/>
                <a:latin typeface="Century Gothic" panose="020B0502020202020204" pitchFamily="34" charset="0"/>
                <a:ea typeface="Aptos" panose="020B0004020202020204" pitchFamily="34" charset="0"/>
                <a:cs typeface="Cordia New" panose="020B0304020202020204" pitchFamily="34" charset="-34"/>
              </a:rPr>
              <a:t>like fibroids or adenomyosis, but they do significantly limit the conditions’ side effects.</a:t>
            </a:r>
            <a:endParaRPr lang="en-TH" sz="1700" kern="100" dirty="0">
              <a:effectLst/>
              <a:latin typeface="Century Gothic" panose="020B0502020202020204" pitchFamily="34" charset="0"/>
              <a:ea typeface="Aptos" panose="020B0004020202020204" pitchFamily="34" charset="0"/>
              <a:cs typeface="Cordia New" panose="020B0304020202020204" pitchFamily="34" charset="-34"/>
            </a:endParaRPr>
          </a:p>
        </p:txBody>
      </p:sp>
      <p:sp>
        <p:nvSpPr>
          <p:cNvPr id="7" name="Oval 6">
            <a:extLst>
              <a:ext uri="{FF2B5EF4-FFF2-40B4-BE49-F238E27FC236}">
                <a16:creationId xmlns:a16="http://schemas.microsoft.com/office/drawing/2014/main" id="{ECE9F809-09D0-2E05-4FC3-395EA600640B}"/>
              </a:ext>
            </a:extLst>
          </p:cNvPr>
          <p:cNvSpPr/>
          <p:nvPr/>
        </p:nvSpPr>
        <p:spPr>
          <a:xfrm>
            <a:off x="-2495087" y="3429000"/>
            <a:ext cx="7908101" cy="7908101"/>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9" name="Rectangle 8">
            <a:extLst>
              <a:ext uri="{FF2B5EF4-FFF2-40B4-BE49-F238E27FC236}">
                <a16:creationId xmlns:a16="http://schemas.microsoft.com/office/drawing/2014/main" id="{D5862751-2D38-785B-14EF-0E569B4262E1}"/>
              </a:ext>
            </a:extLst>
          </p:cNvPr>
          <p:cNvSpPr/>
          <p:nvPr/>
        </p:nvSpPr>
        <p:spPr>
          <a:xfrm>
            <a:off x="5413015" y="1496561"/>
            <a:ext cx="761696" cy="7616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0" name="Rectangle 9">
            <a:extLst>
              <a:ext uri="{FF2B5EF4-FFF2-40B4-BE49-F238E27FC236}">
                <a16:creationId xmlns:a16="http://schemas.microsoft.com/office/drawing/2014/main" id="{5A06FADE-1D70-E911-C446-A34CF255C10A}"/>
              </a:ext>
            </a:extLst>
          </p:cNvPr>
          <p:cNvSpPr/>
          <p:nvPr/>
        </p:nvSpPr>
        <p:spPr>
          <a:xfrm>
            <a:off x="5413015" y="3131996"/>
            <a:ext cx="761696" cy="7616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1" name="Rectangle 10">
            <a:extLst>
              <a:ext uri="{FF2B5EF4-FFF2-40B4-BE49-F238E27FC236}">
                <a16:creationId xmlns:a16="http://schemas.microsoft.com/office/drawing/2014/main" id="{D0DA2710-888B-4A78-3EF1-DBEDD68D5903}"/>
              </a:ext>
            </a:extLst>
          </p:cNvPr>
          <p:cNvSpPr/>
          <p:nvPr/>
        </p:nvSpPr>
        <p:spPr>
          <a:xfrm>
            <a:off x="5413015" y="5060983"/>
            <a:ext cx="761696" cy="7616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4" name="Picture 3">
            <a:extLst>
              <a:ext uri="{FF2B5EF4-FFF2-40B4-BE49-F238E27FC236}">
                <a16:creationId xmlns:a16="http://schemas.microsoft.com/office/drawing/2014/main" id="{54035933-8C6B-0FE1-380B-612BE894081F}"/>
              </a:ext>
            </a:extLst>
          </p:cNvPr>
          <p:cNvPicPr>
            <a:picLocks noChangeAspect="1"/>
          </p:cNvPicPr>
          <p:nvPr/>
        </p:nvPicPr>
        <p:blipFill>
          <a:blip r:embed="rId2"/>
          <a:stretch>
            <a:fillRect/>
          </a:stretch>
        </p:blipFill>
        <p:spPr>
          <a:xfrm>
            <a:off x="562365" y="2609971"/>
            <a:ext cx="3498077" cy="4593860"/>
          </a:xfrm>
          <a:prstGeom prst="rect">
            <a:avLst/>
          </a:prstGeom>
        </p:spPr>
      </p:pic>
      <p:pic>
        <p:nvPicPr>
          <p:cNvPr id="8" name="Picture 7">
            <a:extLst>
              <a:ext uri="{FF2B5EF4-FFF2-40B4-BE49-F238E27FC236}">
                <a16:creationId xmlns:a16="http://schemas.microsoft.com/office/drawing/2014/main" id="{2E89E10D-55DF-AA8D-E2E6-597F78A54318}"/>
              </a:ext>
            </a:extLst>
          </p:cNvPr>
          <p:cNvPicPr>
            <a:picLocks noChangeAspect="1"/>
          </p:cNvPicPr>
          <p:nvPr/>
        </p:nvPicPr>
        <p:blipFill>
          <a:blip r:embed="rId3"/>
          <a:stretch>
            <a:fillRect/>
          </a:stretch>
        </p:blipFill>
        <p:spPr>
          <a:xfrm>
            <a:off x="5527006" y="5197236"/>
            <a:ext cx="516501" cy="516501"/>
          </a:xfrm>
          <a:prstGeom prst="rect">
            <a:avLst/>
          </a:prstGeom>
        </p:spPr>
      </p:pic>
      <p:pic>
        <p:nvPicPr>
          <p:cNvPr id="13" name="Picture 12">
            <a:extLst>
              <a:ext uri="{FF2B5EF4-FFF2-40B4-BE49-F238E27FC236}">
                <a16:creationId xmlns:a16="http://schemas.microsoft.com/office/drawing/2014/main" id="{A389C654-FCD1-9CA0-8AC9-CA52DE884D42}"/>
              </a:ext>
            </a:extLst>
          </p:cNvPr>
          <p:cNvPicPr>
            <a:picLocks noChangeAspect="1"/>
          </p:cNvPicPr>
          <p:nvPr/>
        </p:nvPicPr>
        <p:blipFill>
          <a:blip r:embed="rId4"/>
          <a:stretch>
            <a:fillRect/>
          </a:stretch>
        </p:blipFill>
        <p:spPr>
          <a:xfrm>
            <a:off x="5521954" y="3275298"/>
            <a:ext cx="544001" cy="471468"/>
          </a:xfrm>
          <a:prstGeom prst="rect">
            <a:avLst/>
          </a:prstGeom>
        </p:spPr>
      </p:pic>
      <p:pic>
        <p:nvPicPr>
          <p:cNvPr id="15" name="Picture 14">
            <a:extLst>
              <a:ext uri="{FF2B5EF4-FFF2-40B4-BE49-F238E27FC236}">
                <a16:creationId xmlns:a16="http://schemas.microsoft.com/office/drawing/2014/main" id="{36F87041-5FF1-7EF4-CD6E-18A29A59976D}"/>
              </a:ext>
            </a:extLst>
          </p:cNvPr>
          <p:cNvPicPr>
            <a:picLocks noChangeAspect="1"/>
          </p:cNvPicPr>
          <p:nvPr/>
        </p:nvPicPr>
        <p:blipFill>
          <a:blip r:embed="rId5"/>
          <a:stretch>
            <a:fillRect/>
          </a:stretch>
        </p:blipFill>
        <p:spPr>
          <a:xfrm>
            <a:off x="5505381" y="1646929"/>
            <a:ext cx="569093" cy="487794"/>
          </a:xfrm>
          <a:prstGeom prst="rect">
            <a:avLst/>
          </a:prstGeom>
        </p:spPr>
      </p:pic>
    </p:spTree>
    <p:extLst>
      <p:ext uri="{BB962C8B-B14F-4D97-AF65-F5344CB8AC3E}">
        <p14:creationId xmlns:p14="http://schemas.microsoft.com/office/powerpoint/2010/main" val="14480814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Gates HIUD">
      <a:dk1>
        <a:srgbClr val="000000"/>
      </a:dk1>
      <a:lt1>
        <a:srgbClr val="FFFFFF"/>
      </a:lt1>
      <a:dk2>
        <a:srgbClr val="09346C"/>
      </a:dk2>
      <a:lt2>
        <a:srgbClr val="EAEAEA"/>
      </a:lt2>
      <a:accent1>
        <a:srgbClr val="0A9994"/>
      </a:accent1>
      <a:accent2>
        <a:srgbClr val="1D7AE7"/>
      </a:accent2>
      <a:accent3>
        <a:srgbClr val="303030"/>
      </a:accent3>
      <a:accent4>
        <a:srgbClr val="E8F882"/>
      </a:accent4>
      <a:accent5>
        <a:srgbClr val="8B5E42"/>
      </a:accent5>
      <a:accent6>
        <a:srgbClr val="7A492C"/>
      </a:accent6>
      <a:hlink>
        <a:srgbClr val="00706A"/>
      </a:hlink>
      <a:folHlink>
        <a:srgbClr val="96607D"/>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A63423D465364484F7B56362446361" ma:contentTypeVersion="11" ma:contentTypeDescription="Create a new document." ma:contentTypeScope="" ma:versionID="f95eba77bce57ddc1f6f60cf70c6100d">
  <xsd:schema xmlns:xsd="http://www.w3.org/2001/XMLSchema" xmlns:xs="http://www.w3.org/2001/XMLSchema" xmlns:p="http://schemas.microsoft.com/office/2006/metadata/properties" xmlns:ns2="32d8cc10-2ca8-4423-948c-726c93976105" xmlns:ns3="9c0eefe5-0c97-4272-88e3-123504a3f236" targetNamespace="http://schemas.microsoft.com/office/2006/metadata/properties" ma:root="true" ma:fieldsID="40f6cd625ba55ea9738cd463f377ab87" ns2:_="" ns3:_="">
    <xsd:import namespace="32d8cc10-2ca8-4423-948c-726c93976105"/>
    <xsd:import namespace="9c0eefe5-0c97-4272-88e3-123504a3f236"/>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d8cc10-2ca8-4423-948c-726c93976105"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c0eefe5-0c97-4272-88e3-123504a3f236"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4eaecd9-efd9-4340-81ca-ba2e0f04d0a5}" ma:internalName="TaxCatchAll" ma:showField="CatchAllData" ma:web="9c0eefe5-0c97-4272-88e3-123504a3f2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2d8cc10-2ca8-4423-948c-726c93976105">
      <Terms xmlns="http://schemas.microsoft.com/office/infopath/2007/PartnerControls"/>
    </lcf76f155ced4ddcb4097134ff3c332f>
    <TaxCatchAll xmlns="9c0eefe5-0c97-4272-88e3-123504a3f23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F12FA6-10EF-4C95-AABF-9BC21CEF82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d8cc10-2ca8-4423-948c-726c93976105"/>
    <ds:schemaRef ds:uri="9c0eefe5-0c97-4272-88e3-123504a3f2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407B98-5877-4020-ACFC-5E2911C0E1FC}">
  <ds:schemaRefs>
    <ds:schemaRef ds:uri="http://schemas.microsoft.com/office/infopath/2007/PartnerControls"/>
    <ds:schemaRef ds:uri="http://purl.org/dc/dcmitype/"/>
    <ds:schemaRef ds:uri="http://schemas.microsoft.com/office/2006/documentManagement/types"/>
    <ds:schemaRef ds:uri="9c0eefe5-0c97-4272-88e3-123504a3f236"/>
    <ds:schemaRef ds:uri="http://purl.org/dc/terms/"/>
    <ds:schemaRef ds:uri="32d8cc10-2ca8-4423-948c-726c93976105"/>
    <ds:schemaRef ds:uri="http://purl.org/dc/elements/1.1/"/>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EEC855D-CA48-4204-8A06-18475B9704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749</TotalTime>
  <Words>1175</Words>
  <Application>Microsoft Office PowerPoint</Application>
  <PresentationFormat>Widescreen</PresentationFormat>
  <Paragraphs>87</Paragraphs>
  <Slides>6</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3" baseType="lpstr">
      <vt:lpstr>Aptos</vt:lpstr>
      <vt:lpstr>Arial</vt:lpstr>
      <vt:lpstr>Calibri</vt:lpstr>
      <vt:lpstr>Century Gothic</vt:lpstr>
      <vt:lpstr>System Font Regular</vt:lpstr>
      <vt:lpstr>Office Theme</vt:lpstr>
      <vt:lpstr>think-cell Slide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Irinn Vinaiphat</dc:creator>
  <cp:lastModifiedBy>Audrey Fratus</cp:lastModifiedBy>
  <cp:revision>8</cp:revision>
  <dcterms:created xsi:type="dcterms:W3CDTF">2026-04-28T05:14:58Z</dcterms:created>
  <dcterms:modified xsi:type="dcterms:W3CDTF">2026-08-13T14:47:19Z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0x01010004A63423D465364484F7B56362446361</vt:lpwstr>
  </property>
</Properties>
</file>